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15"/>
  </p:handoutMasterIdLst>
  <p:sldIdLst>
    <p:sldId id="409" r:id="rId3"/>
    <p:sldId id="410" r:id="rId4"/>
    <p:sldId id="411" r:id="rId5"/>
    <p:sldId id="420" r:id="rId6"/>
    <p:sldId id="413" r:id="rId7"/>
    <p:sldId id="414" r:id="rId8"/>
    <p:sldId id="415" r:id="rId9"/>
    <p:sldId id="416" r:id="rId10"/>
    <p:sldId id="417" r:id="rId11"/>
    <p:sldId id="418" r:id="rId12"/>
    <p:sldId id="419"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73.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4.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7.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p:nvPr>
            <p:ph type="ctrTitle"/>
          </p:nvPr>
        </p:nvSpPr>
        <p:spPr>
          <a:xfrm>
            <a:off x="11350" y="914400"/>
            <a:ext cx="9799200" cy="2570400"/>
          </a:xfrm>
        </p:spPr>
        <p:txBody>
          <a:bodyPr/>
          <a:p>
            <a:r>
              <a:rPr lang="zh-CN" altLang="en-US" sz="8800"/>
              <a:t>世界海洋日</a:t>
            </a:r>
            <a:endParaRPr lang="zh-CN" altLang="en-US" sz="8800"/>
          </a:p>
        </p:txBody>
      </p:sp>
      <p:sp>
        <p:nvSpPr>
          <p:cNvPr id="5" name="副标题 2"/>
          <p:cNvSpPr/>
          <p:nvPr>
            <p:ph type="subTitle" idx="1"/>
          </p:nvPr>
        </p:nvSpPr>
        <p:spPr>
          <a:xfrm>
            <a:off x="11350" y="3560400"/>
            <a:ext cx="9799200" cy="1472400"/>
          </a:xfrm>
        </p:spPr>
        <p:txBody>
          <a:bodyPr/>
          <a:p>
            <a:r>
              <a:rPr lang="zh-CN" altLang="en-US" sz="3600"/>
              <a:t>World Oceans Day</a:t>
            </a:r>
            <a:endParaRPr lang="zh-CN" altLang="en-US" sz="360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我们的海洋，我们的责任，为可持续海洋创新</a:t>
            </a:r>
            <a:endParaRPr lang="zh-CN" altLang="en-US"/>
          </a:p>
        </p:txBody>
      </p:sp>
      <p:sp>
        <p:nvSpPr>
          <p:cNvPr id="3" name="内容占位符 2"/>
          <p:cNvSpPr>
            <a:spLocks noGrp="1"/>
          </p:cNvSpPr>
          <p:nvPr>
            <p:ph idx="1"/>
          </p:nvPr>
        </p:nvSpPr>
        <p:spPr/>
        <p:txBody>
          <a:bodyPr/>
          <a:p>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6" name="标题 1"/>
          <p:cNvSpPr>
            <a:spLocks noGrp="1"/>
          </p:cNvSpPr>
          <p:nvPr>
            <p:ph type="title"/>
          </p:nvPr>
        </p:nvSpPr>
        <p:spPr>
          <a:xfrm>
            <a:off x="-80" y="2316995"/>
            <a:ext cx="9799200" cy="1018800"/>
          </a:xfrm>
          <a:effectLst/>
        </p:spPr>
        <p:txBody>
          <a:bodyPr>
            <a:noAutofit/>
          </a:bodyPr>
          <a:p>
            <a:r>
              <a:rPr sz="5400" smtClean="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华文中宋" panose="02010600040101010101" charset="-122"/>
                <a:sym typeface="+mn-ea"/>
              </a:rPr>
              <a:t>珍惜海洋资源</a:t>
            </a:r>
            <a:br>
              <a:rPr lang="zh-CN" altLang="en-US" sz="5400" dirty="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华文中宋" panose="02010600040101010101" charset="-122"/>
                <a:sym typeface="+mn-ea"/>
              </a:rPr>
            </a:br>
            <a:endParaRPr lang="zh-CN" altLang="en-US" sz="5400" dirty="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华文中宋" panose="02010600040101010101" charset="-122"/>
              <a:sym typeface="+mn-ea"/>
            </a:endParaRPr>
          </a:p>
        </p:txBody>
      </p:sp>
      <p:sp>
        <p:nvSpPr>
          <p:cNvPr id="7" name="文本占位符 2"/>
          <p:cNvSpPr>
            <a:spLocks noGrp="1"/>
          </p:cNvSpPr>
          <p:nvPr>
            <p:ph type="body" sz="quarter" idx="13"/>
          </p:nvPr>
        </p:nvSpPr>
        <p:spPr>
          <a:xfrm>
            <a:off x="0" y="3393440"/>
            <a:ext cx="9799320" cy="1074420"/>
          </a:xfrm>
          <a:effectLst/>
        </p:spPr>
        <p:txBody>
          <a:bodyPr>
            <a:noAutofit/>
          </a:bodyPr>
          <a:p>
            <a:r>
              <a:rPr sz="5400" smtClean="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mj-ea"/>
                <a:sym typeface="+mn-ea"/>
              </a:rPr>
              <a:t>保护</a:t>
            </a:r>
            <a:r>
              <a:rPr sz="540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mj-ea"/>
                <a:sym typeface="+mn-ea"/>
              </a:rPr>
              <a:t>海洋生物</a:t>
            </a:r>
            <a:r>
              <a:rPr sz="5400" smtClean="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mj-ea"/>
                <a:sym typeface="+mn-ea"/>
              </a:rPr>
              <a:t>多样性</a:t>
            </a:r>
            <a:endParaRPr lang="zh-CN" altLang="en-US" sz="5400" smtClean="0">
              <a:solidFill>
                <a:schemeClr val="bg1"/>
              </a:solidFill>
              <a:effectLst>
                <a:glow rad="63500">
                  <a:schemeClr val="accent2">
                    <a:satMod val="175000"/>
                    <a:alpha val="40000"/>
                  </a:schemeClr>
                </a:glow>
              </a:effectLst>
              <a:latin typeface="华文中宋" panose="02010600040101010101" charset="-122"/>
              <a:ea typeface="华文中宋" panose="02010600040101010101" charset="-122"/>
              <a:cs typeface="+mj-ea"/>
              <a:sym typeface="+mn-ea"/>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1"/>
          <p:cNvSpPr>
            <a:spLocks noGrp="1"/>
          </p:cNvSpPr>
          <p:nvPr>
            <p:ph type="title"/>
          </p:nvPr>
        </p:nvSpPr>
        <p:spPr>
          <a:xfrm>
            <a:off x="648000" y="608400"/>
            <a:ext cx="10969200" cy="705600"/>
          </a:xfrm>
        </p:spPr>
        <p:txBody>
          <a:bodyPr>
            <a:noAutofit/>
          </a:bodyPr>
          <a:p>
            <a:r>
              <a:rPr lang="zh-CN" altLang="en-US" sz="5400">
                <a:solidFill>
                  <a:schemeClr val="bg1"/>
                </a:solidFill>
                <a:latin typeface="华文中宋" panose="02010600040101010101" charset="-122"/>
                <a:ea typeface="华文中宋" panose="02010600040101010101" charset="-122"/>
                <a:cs typeface="华文中宋" panose="02010600040101010101" charset="-122"/>
              </a:rPr>
              <a:t>目 录</a:t>
            </a:r>
            <a:endParaRPr lang="zh-CN" altLang="en-US" sz="540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6" name="文本框 2"/>
          <p:cNvSpPr txBox="1"/>
          <p:nvPr/>
        </p:nvSpPr>
        <p:spPr>
          <a:xfrm>
            <a:off x="647700" y="2160270"/>
            <a:ext cx="7287260" cy="645160"/>
          </a:xfrm>
          <a:prstGeom prst="rect">
            <a:avLst/>
          </a:prstGeom>
          <a:noFill/>
        </p:spPr>
        <p:txBody>
          <a:bodyPr wrap="square" rtlCol="0">
            <a:spAutoFit/>
          </a:bodyPr>
          <a:p>
            <a:r>
              <a:rPr lang="zh-CN" altLang="en-US" sz="3600">
                <a:solidFill>
                  <a:schemeClr val="bg1"/>
                </a:solidFill>
                <a:latin typeface="华文中宋" panose="02010600040101010101" charset="-122"/>
                <a:ea typeface="华文中宋" panose="02010600040101010101" charset="-122"/>
                <a:cs typeface="华文中宋" panose="02010600040101010101" charset="-122"/>
              </a:rPr>
              <a:t>Part1   世界主题日的设立起源</a:t>
            </a:r>
            <a:endParaRPr lang="zh-CN" altLang="en-US" sz="360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7" name="文本框 3"/>
          <p:cNvSpPr txBox="1"/>
          <p:nvPr/>
        </p:nvSpPr>
        <p:spPr>
          <a:xfrm>
            <a:off x="647700" y="3599815"/>
            <a:ext cx="7287260" cy="645160"/>
          </a:xfrm>
          <a:prstGeom prst="rect">
            <a:avLst/>
          </a:prstGeom>
          <a:noFill/>
        </p:spPr>
        <p:txBody>
          <a:bodyPr wrap="square" rtlCol="0">
            <a:spAutoFit/>
          </a:bodyPr>
          <a:p>
            <a:r>
              <a:rPr lang="zh-CN" altLang="en-US" sz="3600">
                <a:solidFill>
                  <a:schemeClr val="bg1"/>
                </a:solidFill>
                <a:latin typeface="华文中宋" panose="02010600040101010101" charset="-122"/>
                <a:ea typeface="华文中宋" panose="02010600040101010101" charset="-122"/>
                <a:cs typeface="华文中宋" panose="02010600040101010101" charset="-122"/>
              </a:rPr>
              <a:t>Part2   </a:t>
            </a:r>
            <a:r>
              <a:rPr lang="zh-CN" altLang="en-US" sz="3600">
                <a:solidFill>
                  <a:schemeClr val="bg1"/>
                </a:solidFill>
                <a:latin typeface="华文中宋" panose="02010600040101010101" charset="-122"/>
                <a:ea typeface="华文中宋" panose="02010600040101010101" charset="-122"/>
                <a:cs typeface="华文中宋" panose="02010600040101010101" charset="-122"/>
                <a:sym typeface="+mn-ea"/>
              </a:rPr>
              <a:t>世界主题日的</a:t>
            </a:r>
            <a:r>
              <a:rPr lang="zh-CN" altLang="en-US" sz="3600">
                <a:solidFill>
                  <a:schemeClr val="bg1"/>
                </a:solidFill>
                <a:latin typeface="华文中宋" panose="02010600040101010101" charset="-122"/>
                <a:ea typeface="华文中宋" panose="02010600040101010101" charset="-122"/>
                <a:cs typeface="华文中宋" panose="02010600040101010101" charset="-122"/>
              </a:rPr>
              <a:t>历年主题</a:t>
            </a:r>
            <a:endParaRPr lang="zh-CN" altLang="en-US" sz="3600">
              <a:solidFill>
                <a:schemeClr val="bg1"/>
              </a:solidFill>
              <a:latin typeface="华文中宋" panose="02010600040101010101" charset="-122"/>
              <a:ea typeface="华文中宋" panose="02010600040101010101" charset="-122"/>
              <a:cs typeface="华文中宋" panose="02010600040101010101" charset="-122"/>
            </a:endParaRPr>
          </a:p>
        </p:txBody>
      </p:sp>
      <p:sp>
        <p:nvSpPr>
          <p:cNvPr id="8" name="文本框 4"/>
          <p:cNvSpPr txBox="1"/>
          <p:nvPr/>
        </p:nvSpPr>
        <p:spPr>
          <a:xfrm>
            <a:off x="647700" y="5039995"/>
            <a:ext cx="7287895" cy="645160"/>
          </a:xfrm>
          <a:prstGeom prst="rect">
            <a:avLst/>
          </a:prstGeom>
          <a:noFill/>
        </p:spPr>
        <p:txBody>
          <a:bodyPr wrap="square" rtlCol="0">
            <a:spAutoFit/>
          </a:bodyPr>
          <a:p>
            <a:r>
              <a:rPr lang="zh-CN" altLang="en-US" sz="3600">
                <a:solidFill>
                  <a:schemeClr val="bg1"/>
                </a:solidFill>
                <a:latin typeface="华文中宋" panose="02010600040101010101" charset="-122"/>
                <a:ea typeface="华文中宋" panose="02010600040101010101" charset="-122"/>
                <a:cs typeface="华文中宋" panose="02010600040101010101" charset="-122"/>
              </a:rPr>
              <a:t>Part3   </a:t>
            </a:r>
            <a:r>
              <a:rPr lang="zh-CN" altLang="en-US" sz="3600">
                <a:solidFill>
                  <a:schemeClr val="bg1"/>
                </a:solidFill>
                <a:latin typeface="华文中宋" panose="02010600040101010101" charset="-122"/>
                <a:ea typeface="华文中宋" panose="02010600040101010101" charset="-122"/>
                <a:cs typeface="华文中宋" panose="02010600040101010101" charset="-122"/>
                <a:sym typeface="+mn-ea"/>
              </a:rPr>
              <a:t>世界主题日的</a:t>
            </a:r>
            <a:r>
              <a:rPr lang="zh-CN" altLang="en-US" sz="3600">
                <a:solidFill>
                  <a:schemeClr val="bg1"/>
                </a:solidFill>
                <a:latin typeface="华文中宋" panose="02010600040101010101" charset="-122"/>
                <a:ea typeface="华文中宋" panose="02010600040101010101" charset="-122"/>
                <a:cs typeface="华文中宋" panose="02010600040101010101" charset="-122"/>
              </a:rPr>
              <a:t>环保知识   </a:t>
            </a:r>
            <a:endParaRPr lang="zh-CN" altLang="en-US" sz="3600">
              <a:solidFill>
                <a:schemeClr val="bg1"/>
              </a:solidFill>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599510"/>
            <a:ext cx="10969200" cy="705600"/>
          </a:xfrm>
        </p:spPr>
        <p:txBody>
          <a:bodyPr/>
          <a:p>
            <a:r>
              <a:rPr lang="en-US" altLang="zh-CN"/>
              <a:t>Part1</a:t>
            </a:r>
            <a:endParaRPr lang="en-US" altLang="zh-CN"/>
          </a:p>
        </p:txBody>
      </p:sp>
      <p:sp>
        <p:nvSpPr>
          <p:cNvPr id="3" name="内容占位符 2"/>
          <p:cNvSpPr>
            <a:spLocks noGrp="1"/>
          </p:cNvSpPr>
          <p:nvPr>
            <p:ph idx="1"/>
          </p:nvPr>
        </p:nvSpPr>
        <p:spPr/>
        <p:txBody>
          <a:bodyPr/>
          <a:p>
            <a:pPr marL="0" indent="0">
              <a:buNone/>
            </a:pPr>
            <a:r>
              <a:rPr lang="zh-CN" altLang="en-US" sz="3600"/>
              <a:t>世界海洋日的起源</a:t>
            </a:r>
            <a:endParaRPr lang="zh-CN" altLang="en-US" sz="3600"/>
          </a:p>
        </p:txBody>
      </p:sp>
    </p:spTree>
    <p:custDataLst>
      <p:tags r:id="rId1"/>
    </p:custDataLst>
  </p:cSld>
  <p:clrMapOvr>
    <a:masterClrMapping/>
  </p:clrMapOvr>
</p:sld>
</file>

<file path=ppt/slides/slide4.xml><?xml version="1.0" encoding="utf-8"?>
<p:sld xmlns:wpsdc="http://www.wps.cn/officeDocument/2017/drawingmlCustomData"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Autofit/>
          </a:bodyPr>
          <a:p>
            <a:pPr algn="l"/>
            <a:r>
              <a:rPr sz="4400">
                <a:solidFill>
                  <a:schemeClr val="tx1"/>
                </a:solidFill>
                <a:latin typeface="+mj-ea"/>
                <a:ea typeface="+mj-ea"/>
              </a:rPr>
              <a:t>设立起源</a:t>
            </a:r>
            <a:endParaRPr sz="4400">
              <a:solidFill>
                <a:schemeClr val="tx1"/>
              </a:solidFill>
              <a:latin typeface="+mj-ea"/>
              <a:ea typeface="+mj-ea"/>
            </a:endParaRPr>
          </a:p>
        </p:txBody>
      </p:sp>
      <p:sp>
        <p:nvSpPr>
          <p:cNvPr id="5" name="内容占位符 2"/>
          <p:cNvSpPr>
            <a:spLocks noGrp="1"/>
          </p:cNvSpPr>
          <p:nvPr>
            <p:ph idx="1"/>
          </p:nvPr>
        </p:nvSpPr>
        <p:spPr/>
        <p:txBody>
          <a:bodyPr>
            <a:noAutofit/>
          </a:bodyPr>
          <a:p>
            <a:pPr marL="0" indent="546100">
              <a:buNone/>
              <a:extLst>
                <a:ext uri="{35155182-B16C-46BC-9424-99874614C6A1}">
                  <wpsdc:indentchars xmlns:wpsdc="http://www.wps.cn/officeDocument/2017/drawingmlCustomData" val="200" checksum="1164949499"/>
                </a:ext>
              </a:extLst>
            </a:pPr>
            <a:r>
              <a:rPr lang="zh-CN" altLang="en-US" sz="2000">
                <a:solidFill>
                  <a:schemeClr val="tx1"/>
                </a:solidFill>
                <a:latin typeface="+mj-ea"/>
                <a:ea typeface="+mj-ea"/>
                <a:cs typeface="+mj-ea"/>
                <a:sym typeface="+mn-ea"/>
              </a:rPr>
              <a:t>2008年12月5日第63届联合国大会通过第111号决议，决定自2009年起，每年的6月8日为“世界海洋日”。早在1992年，加拿大就已经在当年的里约热内卢联合国环境与发展会议上发出这一提议，每一年都有一些国家在这一天举办与保护海洋环境有关的非官方纪念活动。但直至2009年联合国才正式确立其为官方纪念日。</a:t>
            </a:r>
            <a:endParaRPr lang="zh-CN" altLang="en-US" sz="2000">
              <a:solidFill>
                <a:schemeClr val="tx1"/>
              </a:solidFill>
              <a:latin typeface="+mj-ea"/>
              <a:ea typeface="+mj-ea"/>
              <a:cs typeface="+mj-ea"/>
              <a:sym typeface="+mn-ea"/>
            </a:endParaRPr>
          </a:p>
          <a:p>
            <a:pPr marL="0" indent="546100">
              <a:buNone/>
              <a:extLst>
                <a:ext uri="{35155182-B16C-46BC-9424-99874614C6A1}">
                  <wpsdc:indentchars xmlns:wpsdc="http://www.wps.cn/officeDocument/2017/drawingmlCustomData" val="200" checksum="1164949499"/>
                </a:ext>
              </a:extLst>
            </a:pPr>
            <a:r>
              <a:rPr lang="zh-CN" altLang="en-US" sz="2000">
                <a:solidFill>
                  <a:schemeClr val="tx1"/>
                </a:solidFill>
                <a:latin typeface="+mj-ea"/>
                <a:ea typeface="+mj-ea"/>
                <a:cs typeface="+mj-ea"/>
                <a:sym typeface="+mn-ea"/>
              </a:rPr>
              <a:t>2009年是联合国首次正式确定的“世界海洋日”，联合国希望世界各国都能借此机会关注人类赖以生存的海洋，体味海洋自身所蕴含的丰富价值，同时也审视全球性污染和鱼类资源过度消耗等问题给海洋环境和海洋生物带来的不利影响。2009年“世界海洋日”的主题为“我们的海洋，我们的责任”。</a:t>
            </a:r>
            <a:endParaRPr lang="zh-CN" altLang="en-US" sz="2000">
              <a:solidFill>
                <a:schemeClr val="tx1"/>
              </a:solidFill>
              <a:latin typeface="+mj-ea"/>
              <a:ea typeface="+mj-ea"/>
              <a:cs typeface="+mj-ea"/>
              <a:sym typeface="+mn-ea"/>
            </a:endParaRPr>
          </a:p>
          <a:p>
            <a:pPr marL="0" indent="546100">
              <a:buNone/>
              <a:extLst>
                <a:ext uri="{35155182-B16C-46BC-9424-99874614C6A1}">
                  <wpsdc:indentchars xmlns:wpsdc="http://www.wps.cn/officeDocument/2017/drawingmlCustomData" val="200" checksum="1164949499"/>
                </a:ext>
              </a:extLst>
            </a:pPr>
            <a:r>
              <a:rPr lang="zh-CN" altLang="en-US" sz="2000">
                <a:solidFill>
                  <a:schemeClr val="tx1"/>
                </a:solidFill>
                <a:latin typeface="+mj-ea"/>
                <a:ea typeface="+mj-ea"/>
                <a:cs typeface="+mj-ea"/>
                <a:sym typeface="+mn-ea"/>
              </a:rPr>
              <a:t>世界上很多海洋国家和地区都有自己的海洋日，如欧盟的海洋日为5月20日，日本则将7月份的第三个星期一确定为“海之日”。</a:t>
            </a:r>
            <a:endParaRPr lang="zh-CN" altLang="en-US" sz="2000">
              <a:solidFill>
                <a:schemeClr val="tx1"/>
              </a:solidFill>
              <a:latin typeface="+mj-ea"/>
              <a:ea typeface="+mj-ea"/>
              <a:cs typeface="+mj-ea"/>
              <a:sym typeface="+mn-ea"/>
            </a:endParaRPr>
          </a:p>
        </p:txBody>
      </p:sp>
    </p:spTree>
    <p:custDataLst>
      <p:tags r:id="rId1"/>
    </p:custDataLst>
  </p:cSld>
  <p:clrMapOvr>
    <a:masterClrMapping/>
  </p:clrMapOvr>
</p:sld>
</file>

<file path=ppt/slides/slide5.xml><?xml version="1.0" encoding="utf-8"?>
<p:sld xmlns:wpsdc="http://www.wps.cn/officeDocument/2017/drawingmlCustomData"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 name="图片 1" descr="图片2"/>
          <p:cNvPicPr>
            <a:picLocks noChangeAspect="1"/>
          </p:cNvPicPr>
          <p:nvPr/>
        </p:nvPicPr>
        <p:blipFill>
          <a:blip r:embed="rId1"/>
          <a:stretch>
            <a:fillRect/>
          </a:stretch>
        </p:blipFill>
        <p:spPr>
          <a:xfrm>
            <a:off x="0" y="-3175"/>
            <a:ext cx="5160645" cy="6864350"/>
          </a:xfrm>
          <a:prstGeom prst="rect">
            <a:avLst/>
          </a:prstGeom>
        </p:spPr>
      </p:pic>
      <p:sp>
        <p:nvSpPr>
          <p:cNvPr id="2" name="内容占位符 2"/>
          <p:cNvSpPr>
            <a:spLocks noGrp="1"/>
          </p:cNvSpPr>
          <p:nvPr/>
        </p:nvSpPr>
        <p:spPr>
          <a:xfrm>
            <a:off x="5352415" y="215900"/>
            <a:ext cx="6417310" cy="6240780"/>
          </a:xfrm>
          <a:prstGeom prst="rect">
            <a:avLst/>
          </a:prstGeom>
        </p:spPr>
        <p:txBody>
          <a:bodyPr vert="horz" lIns="90000" tIns="46800" rIns="90000" bIns="46800" rtlCol="0"/>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95300">
              <a:buNone/>
              <a:extLst>
                <a:ext uri="{35155182-B16C-46BC-9424-99874614C6A1}">
                  <wpsdc:indentchars xmlns:wpsdc="http://www.wps.cn/officeDocument/2017/drawingmlCustomData" val="200" checksum="1284436320"/>
                </a:ext>
              </a:extLst>
            </a:pPr>
            <a:r>
              <a:rPr>
                <a:solidFill>
                  <a:schemeClr val="tx1"/>
                </a:solidFill>
                <a:latin typeface="微软雅黑" panose="020B0503020204020204" pitchFamily="34" charset="-122"/>
                <a:sym typeface="+mn-ea"/>
              </a:rPr>
              <a:t>联合国环境开发署和海洋保护协共同发布了一份有关海洋环境现状的报告。报告说，尽管国际社会和一些国家在制止海洋污染方面付出了不少努力，但这一问题依然非常严重。</a:t>
            </a:r>
            <a:r>
              <a:rPr b="1">
                <a:solidFill>
                  <a:schemeClr val="tx1"/>
                </a:solidFill>
                <a:latin typeface="微软雅黑" panose="020B0503020204020204" pitchFamily="34" charset="-122"/>
                <a:sym typeface="+mn-ea"/>
              </a:rPr>
              <a:t>人类向海洋排放的污染物正在继续威胁着人们自身的安全与健康</a:t>
            </a:r>
            <a:r>
              <a:rPr>
                <a:solidFill>
                  <a:schemeClr val="tx1"/>
                </a:solidFill>
                <a:latin typeface="微软雅黑" panose="020B0503020204020204" pitchFamily="34" charset="-122"/>
                <a:sym typeface="+mn-ea"/>
              </a:rPr>
              <a:t>，威胁到野生动物的繁衍生息，对海洋设施造成破坏，并且也令全球各地的沿海地区自然风貌受到侵蚀。这份报告说，</a:t>
            </a:r>
            <a:r>
              <a:rPr b="1">
                <a:solidFill>
                  <a:schemeClr val="tx1"/>
                </a:solidFill>
                <a:latin typeface="微软雅黑" panose="020B0503020204020204" pitchFamily="34" charset="-122"/>
                <a:sym typeface="+mn-ea"/>
              </a:rPr>
              <a:t>一次性薄膜塑料袋造成的影响尤其严重，应当在世界范围内被禁止或逐渐淘汰</a:t>
            </a:r>
            <a:r>
              <a:rPr>
                <a:solidFill>
                  <a:schemeClr val="tx1"/>
                </a:solidFill>
                <a:latin typeface="微软雅黑" panose="020B0503020204020204" pitchFamily="34" charset="-122"/>
                <a:sym typeface="+mn-ea"/>
              </a:rPr>
              <a:t>。塑料制品、特别是塑料袋和聚酯瓶是最为常见的海洋垃圾，这些塑料垃圾慢慢地变成越来越小的碎片，被海洋生物所吞食，其有毒成份在有机生物体内不断积累，不仅威胁到这些生物本身，也有可能随之进入食物链，造成更广泛的危害。报告还指出，</a:t>
            </a:r>
            <a:r>
              <a:rPr b="1">
                <a:solidFill>
                  <a:schemeClr val="tx1"/>
                </a:solidFill>
                <a:latin typeface="微软雅黑" panose="020B0503020204020204" pitchFamily="34" charset="-122"/>
                <a:sym typeface="+mn-ea"/>
              </a:rPr>
              <a:t>海洋垃圾的泛滥反映出人类社会存在的一大痼疾，</a:t>
            </a:r>
            <a:r>
              <a:rPr>
                <a:solidFill>
                  <a:schemeClr val="tx1"/>
                </a:solidFill>
                <a:latin typeface="微软雅黑" panose="020B0503020204020204" pitchFamily="34" charset="-122"/>
                <a:sym typeface="+mn-ea"/>
              </a:rPr>
              <a:t>那就是对于自然资源的浪费以及管理不善。减少垃圾数量、改善垃圾管理和回收等措施，配合以经济刺激和惩处措施，将有助于大幅减少海洋垃圾的数量。因此，不论政府或个人都应对海洋环境保护和海洋资源管理予以更多重视。</a:t>
            </a:r>
            <a:endParaRPr lang="zh-CN" altLang="en-US">
              <a:solidFill>
                <a:schemeClr val="tx1"/>
              </a:solidFill>
              <a:latin typeface="微软雅黑" panose="020B0503020204020204" pitchFamily="34" charset="-122"/>
              <a:sym typeface="+mn-ea"/>
            </a:endParaRPr>
          </a:p>
          <a:p>
            <a:pPr marL="0" indent="495300">
              <a:buNone/>
              <a:extLst>
                <a:ext uri="{35155182-B16C-46BC-9424-99874614C6A1}">
                  <wpsdc:indentchars xmlns:wpsdc="http://www.wps.cn/officeDocument/2017/drawingmlCustomData" val="200" checksum="1284436320"/>
                </a:ext>
              </a:extLst>
            </a:pPr>
            <a:endParaRPr lang="zh-CN" altLang="en-US">
              <a:solidFill>
                <a:schemeClr val="tx1"/>
              </a:solidFill>
              <a:latin typeface="微软雅黑" panose="020B0503020204020204" pitchFamily="34" charset="-122"/>
              <a:sym typeface="+mn-ea"/>
            </a:endParaRPr>
          </a:p>
          <a:p>
            <a:pPr marL="0" indent="495300">
              <a:buNone/>
              <a:extLst>
                <a:ext uri="{35155182-B16C-46BC-9424-99874614C6A1}">
                  <wpsdc:indentchars xmlns:wpsdc="http://www.wps.cn/officeDocument/2017/drawingmlCustomData" val="200" checksum="1284436320"/>
                </a:ext>
              </a:extLst>
            </a:pPr>
            <a:endParaRPr lang="zh-CN" altLang="en-US">
              <a:solidFill>
                <a:schemeClr val="tx1"/>
              </a:solidFill>
              <a:latin typeface="微软雅黑" panose="020B0503020204020204" pitchFamily="34" charset="-122"/>
              <a:sym typeface="+mn-ea"/>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微软雅黑" panose="020B0503020204020204" pitchFamily="34" charset="-122"/>
              </a:rPr>
              <a:t>Par</a:t>
            </a:r>
            <a:r>
              <a:rPr lang="en-US" altLang="zh-CN">
                <a:latin typeface="微软雅黑" panose="020B0503020204020204" pitchFamily="34" charset="-122"/>
              </a:rPr>
              <a:t>t</a:t>
            </a:r>
            <a:r>
              <a:rPr lang="zh-CN" altLang="en-US">
                <a:latin typeface="微软雅黑" panose="020B0503020204020204" pitchFamily="34" charset="-122"/>
              </a:rPr>
              <a:t>2 </a:t>
            </a:r>
            <a:endParaRPr lang="zh-CN" altLang="en-US">
              <a:latin typeface="微软雅黑" panose="020B0503020204020204" pitchFamily="34" charset="-122"/>
            </a:endParaRPr>
          </a:p>
        </p:txBody>
      </p:sp>
      <p:sp>
        <p:nvSpPr>
          <p:cNvPr id="3" name="内容占位符 2"/>
          <p:cNvSpPr>
            <a:spLocks noGrp="1"/>
          </p:cNvSpPr>
          <p:nvPr>
            <p:ph idx="1"/>
          </p:nvPr>
        </p:nvSpPr>
        <p:spPr/>
        <p:txBody>
          <a:bodyPr/>
          <a:p>
            <a:pPr marL="0" indent="0">
              <a:buNone/>
            </a:pPr>
            <a:r>
              <a:rPr lang="zh-CN" altLang="en-US" sz="3600"/>
              <a:t>世界海洋日的历年主题</a:t>
            </a:r>
            <a:endParaRPr lang="zh-CN" altLang="en-US" sz="360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历年主题</a:t>
            </a:r>
            <a:endParaRPr lang="zh-CN" altLang="en-US"/>
          </a:p>
        </p:txBody>
      </p:sp>
      <p:sp>
        <p:nvSpPr>
          <p:cNvPr id="3" name="内容占位符 2"/>
          <p:cNvSpPr>
            <a:spLocks noGrp="1"/>
          </p:cNvSpPr>
          <p:nvPr>
            <p:ph idx="1"/>
          </p:nvPr>
        </p:nvSpPr>
        <p:spPr/>
        <p:txBody>
          <a:bodyPr>
            <a:normAutofit fontScale="90000" lnSpcReduction="20000"/>
          </a:bodyPr>
          <a:p>
            <a:r>
              <a:rPr lang="en-US" altLang="zh-CN">
                <a:solidFill>
                  <a:schemeClr val="tx1"/>
                </a:solidFill>
              </a:rPr>
              <a:t>2009</a:t>
            </a:r>
            <a:r>
              <a:rPr>
                <a:solidFill>
                  <a:schemeClr val="tx1"/>
                </a:solidFill>
              </a:rPr>
              <a:t>年：我们的海洋，我们的责任</a:t>
            </a:r>
            <a:endParaRPr>
              <a:solidFill>
                <a:schemeClr val="tx1"/>
              </a:solidFill>
            </a:endParaRPr>
          </a:p>
          <a:p>
            <a:r>
              <a:rPr lang="en-US" altLang="zh-CN">
                <a:solidFill>
                  <a:schemeClr val="tx1"/>
                </a:solidFill>
              </a:rPr>
              <a:t>2010</a:t>
            </a:r>
            <a:r>
              <a:rPr>
                <a:solidFill>
                  <a:schemeClr val="tx1"/>
                </a:solidFill>
              </a:rPr>
              <a:t>年：我们的海洋：机遇与挑战</a:t>
            </a:r>
            <a:endParaRPr>
              <a:solidFill>
                <a:schemeClr val="tx1"/>
              </a:solidFill>
            </a:endParaRPr>
          </a:p>
          <a:p>
            <a:r>
              <a:rPr lang="en-US" altLang="zh-CN">
                <a:solidFill>
                  <a:schemeClr val="tx1"/>
                </a:solidFill>
              </a:rPr>
              <a:t>2011</a:t>
            </a:r>
            <a:r>
              <a:rPr>
                <a:solidFill>
                  <a:schemeClr val="tx1"/>
                </a:solidFill>
              </a:rPr>
              <a:t>年：Our Oceans：greening our future</a:t>
            </a:r>
            <a:endParaRPr>
              <a:solidFill>
                <a:schemeClr val="tx1"/>
              </a:solidFill>
            </a:endParaRPr>
          </a:p>
          <a:p>
            <a:r>
              <a:rPr lang="en-US" altLang="zh-CN">
                <a:solidFill>
                  <a:schemeClr val="tx1"/>
                </a:solidFill>
              </a:rPr>
              <a:t>2012</a:t>
            </a:r>
            <a:r>
              <a:rPr>
                <a:solidFill>
                  <a:schemeClr val="tx1"/>
                </a:solidFill>
              </a:rPr>
              <a:t>年：海洋与可持续发展</a:t>
            </a:r>
            <a:endParaRPr>
              <a:solidFill>
                <a:schemeClr val="tx1"/>
              </a:solidFill>
            </a:endParaRPr>
          </a:p>
          <a:p>
            <a:r>
              <a:rPr lang="en-US" altLang="zh-CN">
                <a:solidFill>
                  <a:schemeClr val="tx1"/>
                </a:solidFill>
              </a:rPr>
              <a:t>2013</a:t>
            </a:r>
            <a:r>
              <a:rPr>
                <a:solidFill>
                  <a:schemeClr val="tx1"/>
                </a:solidFill>
              </a:rPr>
              <a:t>年：团结一致，我们就有能力保护海洋</a:t>
            </a:r>
            <a:endParaRPr>
              <a:solidFill>
                <a:schemeClr val="tx1"/>
              </a:solidFill>
            </a:endParaRPr>
          </a:p>
          <a:p>
            <a:r>
              <a:rPr lang="en-US" altLang="zh-CN">
                <a:solidFill>
                  <a:schemeClr val="tx1"/>
                </a:solidFill>
              </a:rPr>
              <a:t>2014</a:t>
            </a:r>
            <a:r>
              <a:rPr>
                <a:solidFill>
                  <a:schemeClr val="tx1"/>
                </a:solidFill>
              </a:rPr>
              <a:t>年：众志成城，保护海洋</a:t>
            </a:r>
            <a:endParaRPr>
              <a:solidFill>
                <a:schemeClr val="tx1"/>
              </a:solidFill>
            </a:endParaRPr>
          </a:p>
          <a:p>
            <a:r>
              <a:rPr lang="zh-CN" altLang="en-US">
                <a:solidFill>
                  <a:schemeClr val="tx1"/>
                </a:solidFill>
              </a:rPr>
              <a:t>2015年：健康的海洋，健康的地球</a:t>
            </a:r>
            <a:endParaRPr lang="zh-CN" altLang="en-US">
              <a:solidFill>
                <a:schemeClr val="tx1"/>
              </a:solidFill>
            </a:endParaRPr>
          </a:p>
          <a:p>
            <a:r>
              <a:rPr lang="zh-CN" altLang="en-US">
                <a:solidFill>
                  <a:schemeClr val="tx1"/>
                </a:solidFill>
              </a:rPr>
              <a:t>2016年：关注海洋健康，守护蔚蓝星球</a:t>
            </a:r>
            <a:endParaRPr lang="zh-CN" altLang="en-US">
              <a:solidFill>
                <a:schemeClr val="tx1"/>
              </a:solidFill>
            </a:endParaRPr>
          </a:p>
          <a:p>
            <a:r>
              <a:rPr lang="zh-CN" altLang="en-US">
                <a:solidFill>
                  <a:schemeClr val="tx1"/>
                </a:solidFill>
              </a:rPr>
              <a:t>2017年：我们的海洋，我们的未来</a:t>
            </a:r>
            <a:endParaRPr lang="zh-CN" altLang="en-US">
              <a:solidFill>
                <a:schemeClr val="tx1"/>
              </a:solidFill>
            </a:endParaRPr>
          </a:p>
          <a:p>
            <a:r>
              <a:rPr lang="zh-CN" altLang="en-US">
                <a:solidFill>
                  <a:schemeClr val="tx1"/>
                </a:solidFill>
              </a:rPr>
              <a:t>2018年：奋进新时代，扬帆新海洋</a:t>
            </a:r>
            <a:endParaRPr lang="zh-CN" altLang="en-US">
              <a:solidFill>
                <a:schemeClr val="tx1"/>
              </a:solidFill>
            </a:endParaRPr>
          </a:p>
          <a:p>
            <a:r>
              <a:rPr lang="zh-CN" altLang="en-US">
                <a:solidFill>
                  <a:schemeClr val="tx1"/>
                </a:solidFill>
              </a:rPr>
              <a:t>2019年：珍惜海洋资源，保护海洋生物多样性</a:t>
            </a:r>
            <a:endParaRPr lang="zh-CN" altLang="en-US">
              <a:solidFill>
                <a:schemeClr val="tx1"/>
              </a:solidFill>
            </a:endParaRPr>
          </a:p>
          <a:p>
            <a:r>
              <a:rPr lang="zh-CN" altLang="en-US">
                <a:solidFill>
                  <a:schemeClr val="tx1"/>
                </a:solidFill>
              </a:rPr>
              <a:t>2020年：为可持续海洋创新</a:t>
            </a:r>
            <a:endParaRPr lang="zh-CN" altLang="en-US">
              <a:solidFill>
                <a:schemeClr val="tx1"/>
              </a:solidFill>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微软雅黑" panose="020B0503020204020204" pitchFamily="34" charset="-122"/>
              </a:rPr>
              <a:t>Par</a:t>
            </a:r>
            <a:r>
              <a:rPr lang="en-US" altLang="zh-CN">
                <a:latin typeface="微软雅黑" panose="020B0503020204020204" pitchFamily="34" charset="-122"/>
              </a:rPr>
              <a:t>t</a:t>
            </a:r>
            <a:r>
              <a:rPr lang="zh-CN" altLang="en-US">
                <a:latin typeface="微软雅黑" panose="020B0503020204020204" pitchFamily="34" charset="-122"/>
              </a:rPr>
              <a:t>3 </a:t>
            </a:r>
            <a:endParaRPr lang="zh-CN" altLang="en-US">
              <a:latin typeface="微软雅黑" panose="020B0503020204020204" pitchFamily="34" charset="-122"/>
            </a:endParaRPr>
          </a:p>
        </p:txBody>
      </p:sp>
      <p:sp>
        <p:nvSpPr>
          <p:cNvPr id="3" name="内容占位符 2"/>
          <p:cNvSpPr>
            <a:spLocks noGrp="1"/>
          </p:cNvSpPr>
          <p:nvPr>
            <p:ph idx="1"/>
          </p:nvPr>
        </p:nvSpPr>
        <p:spPr>
          <a:xfrm>
            <a:off x="608400" y="1482145"/>
            <a:ext cx="10969200" cy="4759200"/>
          </a:xfrm>
        </p:spPr>
        <p:txBody>
          <a:bodyPr/>
          <a:p>
            <a:pPr marL="0" indent="0">
              <a:buNone/>
            </a:pPr>
            <a:r>
              <a:rPr lang="zh-CN" altLang="en-US" sz="3600"/>
              <a:t>世界海洋日的环保知识</a:t>
            </a:r>
            <a:endParaRPr lang="zh-CN" altLang="en-US" sz="3600"/>
          </a:p>
        </p:txBody>
      </p:sp>
    </p:spTree>
    <p:custDataLst>
      <p:tags r:id="rId1"/>
    </p:custDataLst>
  </p:cSld>
  <p:clrMapOvr>
    <a:masterClrMapping/>
  </p:clrMapOvr>
</p:sld>
</file>

<file path=ppt/slides/slide9.xml><?xml version="1.0" encoding="utf-8"?>
<p:sld xmlns:a14="http://schemas.microsoft.com/office/drawing/2010/main"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10585" y="226765"/>
            <a:ext cx="10969200" cy="705600"/>
          </a:xfrm>
        </p:spPr>
        <p:txBody>
          <a:bodyPr/>
          <a:p>
            <a:r>
              <a:rPr lang="zh-CN" altLang="en-US"/>
              <a:t>环保知识</a:t>
            </a:r>
            <a:endParaRPr lang="zh-CN" altLang="en-US"/>
          </a:p>
        </p:txBody>
      </p:sp>
      <p:grpSp>
        <p:nvGrpSpPr>
          <p:cNvPr id="3" name="组合 2"/>
          <p:cNvGrpSpPr/>
          <p:nvPr/>
        </p:nvGrpSpPr>
        <p:grpSpPr>
          <a:xfrm>
            <a:off x="1273175" y="1056640"/>
            <a:ext cx="9636760" cy="5078730"/>
            <a:chOff x="2005" y="1664"/>
            <a:chExt cx="15176" cy="7998"/>
          </a:xfrm>
        </p:grpSpPr>
        <p:sp>
          <p:nvSpPr>
            <p:cNvPr id="4" name="Oval 3"/>
            <p:cNvSpPr/>
            <p:nvPr/>
          </p:nvSpPr>
          <p:spPr>
            <a:xfrm>
              <a:off x="5819" y="1966"/>
              <a:ext cx="7320" cy="7320"/>
            </a:xfrm>
            <a:prstGeom prst="ellipse">
              <a:avLst/>
            </a:prstGeom>
            <a:noFill/>
            <a:ln w="2222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5" name="Oval 84"/>
            <p:cNvSpPr/>
            <p:nvPr/>
          </p:nvSpPr>
          <p:spPr>
            <a:xfrm>
              <a:off x="12220" y="3166"/>
              <a:ext cx="1109" cy="1109"/>
            </a:xfrm>
            <a:prstGeom prst="ellipse">
              <a:avLst/>
            </a:prstGeom>
            <a:solidFill>
              <a:srgbClr val="20A8EE"/>
            </a:solidFill>
            <a:ln w="66675">
              <a:solidFill>
                <a:srgbClr val="20A8EE">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7</a:t>
              </a:r>
              <a:endParaRPr lang="en-US" altLang="zh-CN" sz="2000" dirty="0" smtClean="0">
                <a:latin typeface="微软雅黑" panose="020B0503020204020204" pitchFamily="34" charset="-122"/>
                <a:ea typeface="微软雅黑" panose="020B0503020204020204" pitchFamily="34" charset="-122"/>
              </a:endParaRPr>
            </a:p>
          </p:txBody>
        </p:sp>
        <p:sp>
          <p:nvSpPr>
            <p:cNvPr id="8" name="Oval 85"/>
            <p:cNvSpPr/>
            <p:nvPr/>
          </p:nvSpPr>
          <p:spPr>
            <a:xfrm>
              <a:off x="5783" y="7204"/>
              <a:ext cx="1109" cy="1109"/>
            </a:xfrm>
            <a:prstGeom prst="ellipse">
              <a:avLst/>
            </a:prstGeom>
            <a:solidFill>
              <a:schemeClr val="accent3"/>
            </a:solidFill>
            <a:ln w="381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4</a:t>
              </a:r>
              <a:endParaRPr lang="en-US" altLang="zh-CN" sz="2000" dirty="0" smtClean="0">
                <a:latin typeface="微软雅黑" panose="020B0503020204020204" pitchFamily="34" charset="-122"/>
                <a:ea typeface="微软雅黑" panose="020B0503020204020204" pitchFamily="34" charset="-122"/>
              </a:endParaRPr>
            </a:p>
          </p:txBody>
        </p:sp>
        <p:sp>
          <p:nvSpPr>
            <p:cNvPr id="9" name="Oval 4"/>
            <p:cNvSpPr/>
            <p:nvPr/>
          </p:nvSpPr>
          <p:spPr>
            <a:xfrm>
              <a:off x="10557" y="1733"/>
              <a:ext cx="1109" cy="1109"/>
            </a:xfrm>
            <a:prstGeom prst="ellipse">
              <a:avLst/>
            </a:prstGeom>
            <a:solidFill>
              <a:schemeClr val="accent3"/>
            </a:solidFill>
            <a:ln w="381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6</a:t>
              </a:r>
              <a:endParaRPr lang="en-US" altLang="zh-CN" sz="2000" dirty="0" smtClean="0">
                <a:latin typeface="微软雅黑" panose="020B0503020204020204" pitchFamily="34" charset="-122"/>
                <a:ea typeface="微软雅黑" panose="020B0503020204020204" pitchFamily="34" charset="-122"/>
              </a:endParaRPr>
            </a:p>
          </p:txBody>
        </p:sp>
        <p:sp>
          <p:nvSpPr>
            <p:cNvPr id="10" name="Oval 86"/>
            <p:cNvSpPr/>
            <p:nvPr/>
          </p:nvSpPr>
          <p:spPr>
            <a:xfrm>
              <a:off x="7397" y="8519"/>
              <a:ext cx="1109" cy="1109"/>
            </a:xfrm>
            <a:prstGeom prst="ellipse">
              <a:avLst/>
            </a:prstGeom>
            <a:solidFill>
              <a:srgbClr val="20A8EE"/>
            </a:solidFill>
            <a:ln w="66675">
              <a:solidFill>
                <a:srgbClr val="20A8EE">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5</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
          <p:nvSpPr>
            <p:cNvPr id="11" name="Oval 88"/>
            <p:cNvSpPr/>
            <p:nvPr/>
          </p:nvSpPr>
          <p:spPr>
            <a:xfrm>
              <a:off x="5651" y="3177"/>
              <a:ext cx="1109" cy="1109"/>
            </a:xfrm>
            <a:prstGeom prst="ellipse">
              <a:avLst/>
            </a:prstGeom>
            <a:solidFill>
              <a:schemeClr val="accent3"/>
            </a:solidFill>
            <a:ln w="381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2</a:t>
              </a:r>
              <a:endParaRPr lang="en-US" altLang="zh-CN" sz="2000" dirty="0" smtClean="0">
                <a:latin typeface="微软雅黑" panose="020B0503020204020204" pitchFamily="34" charset="-122"/>
                <a:ea typeface="微软雅黑" panose="020B0503020204020204" pitchFamily="34" charset="-122"/>
              </a:endParaRPr>
            </a:p>
          </p:txBody>
        </p:sp>
        <p:sp>
          <p:nvSpPr>
            <p:cNvPr id="12" name="Oval 89"/>
            <p:cNvSpPr/>
            <p:nvPr/>
          </p:nvSpPr>
          <p:spPr>
            <a:xfrm>
              <a:off x="12218" y="7043"/>
              <a:ext cx="1109" cy="1109"/>
            </a:xfrm>
            <a:prstGeom prst="ellipse">
              <a:avLst/>
            </a:prstGeom>
            <a:solidFill>
              <a:srgbClr val="20A8EE"/>
            </a:solidFill>
            <a:ln w="66675">
              <a:solidFill>
                <a:srgbClr val="20A8EE">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9</a:t>
              </a:r>
              <a:endParaRPr lang="en-US" altLang="zh-CN" sz="2000" dirty="0" smtClean="0">
                <a:latin typeface="微软雅黑" panose="020B0503020204020204" pitchFamily="34" charset="-122"/>
                <a:ea typeface="微软雅黑" panose="020B0503020204020204" pitchFamily="34" charset="-122"/>
              </a:endParaRPr>
            </a:p>
          </p:txBody>
        </p:sp>
        <p:sp>
          <p:nvSpPr>
            <p:cNvPr id="13" name="Oval 90"/>
            <p:cNvSpPr/>
            <p:nvPr/>
          </p:nvSpPr>
          <p:spPr>
            <a:xfrm>
              <a:off x="7411" y="1703"/>
              <a:ext cx="1109" cy="1109"/>
            </a:xfrm>
            <a:prstGeom prst="ellipse">
              <a:avLst/>
            </a:prstGeom>
            <a:solidFill>
              <a:srgbClr val="20A8EE"/>
            </a:solidFill>
            <a:ln w="66675">
              <a:solidFill>
                <a:srgbClr val="20A8EE">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微软雅黑" panose="020B0503020204020204" pitchFamily="34" charset="-122"/>
                  <a:ea typeface="微软雅黑" panose="020B0503020204020204" pitchFamily="34" charset="-122"/>
                </a:rPr>
                <a:t>1</a:t>
              </a:r>
              <a:endParaRPr lang="en-US" sz="2000" dirty="0" smtClean="0">
                <a:latin typeface="微软雅黑" panose="020B0503020204020204" pitchFamily="34" charset="-122"/>
                <a:ea typeface="微软雅黑" panose="020B0503020204020204" pitchFamily="34" charset="-122"/>
              </a:endParaRPr>
            </a:p>
          </p:txBody>
        </p:sp>
        <p:sp>
          <p:nvSpPr>
            <p:cNvPr id="14" name="Oval 91"/>
            <p:cNvSpPr/>
            <p:nvPr/>
          </p:nvSpPr>
          <p:spPr>
            <a:xfrm>
              <a:off x="10577" y="8554"/>
              <a:ext cx="1109" cy="1109"/>
            </a:xfrm>
            <a:prstGeom prst="ellipse">
              <a:avLst/>
            </a:prstGeom>
            <a:solidFill>
              <a:schemeClr val="accent3"/>
            </a:solidFill>
            <a:ln w="381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10</a:t>
              </a:r>
              <a:endParaRPr lang="en-US" altLang="zh-CN" sz="2000" dirty="0" smtClean="0">
                <a:latin typeface="微软雅黑" panose="020B0503020204020204" pitchFamily="34" charset="-122"/>
                <a:ea typeface="微软雅黑" panose="020B0503020204020204" pitchFamily="34" charset="-122"/>
              </a:endParaRPr>
            </a:p>
          </p:txBody>
        </p:sp>
        <p:sp>
          <p:nvSpPr>
            <p:cNvPr id="15" name="TextBox 92"/>
            <p:cNvSpPr txBox="1"/>
            <p:nvPr/>
          </p:nvSpPr>
          <p:spPr>
            <a:xfrm>
              <a:off x="3404" y="1664"/>
              <a:ext cx="3630" cy="1018"/>
            </a:xfrm>
            <a:prstGeom prst="rect">
              <a:avLst/>
            </a:prstGeom>
            <a:noFill/>
          </p:spPr>
          <p:txBody>
            <a:bodyPr wrap="square" lIns="0" tIns="0" rIns="0" bIns="0" rtlCol="0" anchor="ctr">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减少废油冲入下水道，将剩油用纸吸去后再洗</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TextBox 93"/>
            <p:cNvSpPr txBox="1"/>
            <p:nvPr/>
          </p:nvSpPr>
          <p:spPr>
            <a:xfrm>
              <a:off x="3517" y="9046"/>
              <a:ext cx="3630" cy="339"/>
            </a:xfrm>
            <a:prstGeom prst="rect">
              <a:avLst/>
            </a:prstGeom>
            <a:noFill/>
          </p:spPr>
          <p:txBody>
            <a:bodyPr wrap="square" lIns="0" tIns="0" rIns="0" bIns="0" rtlCol="0" anchor="ctr">
              <a:spAutoFit/>
            </a:bodyPr>
            <a:lstStyle/>
            <a:p>
              <a:pPr algn="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厨房、洗衣机设置垃圾袋</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TextBox 94"/>
            <p:cNvSpPr txBox="1"/>
            <p:nvPr/>
          </p:nvSpPr>
          <p:spPr>
            <a:xfrm>
              <a:off x="2236" y="7451"/>
              <a:ext cx="3186" cy="679"/>
            </a:xfrm>
            <a:prstGeom prst="rect">
              <a:avLst/>
            </a:prstGeom>
            <a:noFill/>
          </p:spPr>
          <p:txBody>
            <a:bodyPr wrap="square" lIns="0" tIns="0" rIns="0" bIns="0" rtlCol="0" anchor="ctr">
              <a:spAutoFit/>
            </a:bodyPr>
            <a:lstStyle/>
            <a:p>
              <a:pPr algn="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生活杂排水采用沉淀槽适当处理</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TextBox 95"/>
            <p:cNvSpPr txBox="1"/>
            <p:nvPr/>
          </p:nvSpPr>
          <p:spPr>
            <a:xfrm>
              <a:off x="13941" y="5046"/>
              <a:ext cx="3123" cy="679"/>
            </a:xfrm>
            <a:prstGeom prst="rect">
              <a:avLst/>
            </a:prstGeom>
            <a:noFill/>
          </p:spPr>
          <p:txBody>
            <a:bodyPr wrap="square" lIns="0" tIns="0" rIns="0" bIns="0" rtlCol="0" anchor="ctr">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不随手把垃圾丢弃到海里或海边</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TextBox 96"/>
            <p:cNvSpPr txBox="1"/>
            <p:nvPr/>
          </p:nvSpPr>
          <p:spPr>
            <a:xfrm>
              <a:off x="13551" y="3294"/>
              <a:ext cx="3630" cy="339"/>
            </a:xfrm>
            <a:prstGeom prst="rect">
              <a:avLst/>
            </a:prstGeom>
            <a:noFill/>
          </p:spPr>
          <p:txBody>
            <a:bodyPr wrap="square" lIns="0" tIns="0" rIns="0" bIns="0" rtlCol="0" anchor="ctr">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不用含磷洗衣粉</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TextBox 97"/>
            <p:cNvSpPr txBox="1"/>
            <p:nvPr/>
          </p:nvSpPr>
          <p:spPr>
            <a:xfrm>
              <a:off x="11926" y="1825"/>
              <a:ext cx="3630" cy="339"/>
            </a:xfrm>
            <a:prstGeom prst="rect">
              <a:avLst/>
            </a:prstGeom>
            <a:noFill/>
          </p:spPr>
          <p:txBody>
            <a:bodyPr wrap="square" lIns="0" tIns="0" rIns="0" bIns="0" rtlCol="0" anchor="ctr">
              <a:spAutoFit/>
            </a:bodyPr>
            <a:lstStyle/>
            <a:p>
              <a:pPr>
                <a:buClr>
                  <a:schemeClr val="accent2"/>
                </a:buClr>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增强节水观念</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 name="TextBox 98"/>
            <p:cNvSpPr txBox="1"/>
            <p:nvPr/>
          </p:nvSpPr>
          <p:spPr>
            <a:xfrm>
              <a:off x="2005" y="5151"/>
              <a:ext cx="2996" cy="679"/>
            </a:xfrm>
            <a:prstGeom prst="rect">
              <a:avLst/>
            </a:prstGeom>
            <a:noFill/>
          </p:spPr>
          <p:txBody>
            <a:bodyPr wrap="square" lIns="0" tIns="0" rIns="0" bIns="0" rtlCol="0" anchor="ctr">
              <a:spAutoFit/>
            </a:bodyPr>
            <a:lstStyle/>
            <a:p>
              <a:pPr algn="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不将洗衣机排水接阳台排水系统</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TextBox 99"/>
            <p:cNvSpPr txBox="1"/>
            <p:nvPr/>
          </p:nvSpPr>
          <p:spPr>
            <a:xfrm>
              <a:off x="2164" y="3121"/>
              <a:ext cx="3373" cy="1018"/>
            </a:xfrm>
            <a:prstGeom prst="rect">
              <a:avLst/>
            </a:prstGeom>
            <a:noFill/>
          </p:spPr>
          <p:txBody>
            <a:bodyPr wrap="square" lIns="0" tIns="0" rIns="0" bIns="0" rtlCol="0" anchor="ctr">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将烹调和吃剩饭菜作垃圾分类处理</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13421" y="7199"/>
              <a:ext cx="3595" cy="824"/>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不随手把过期药物等化学用品冲入下水道</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矩形 20"/>
            <p:cNvSpPr/>
            <p:nvPr/>
          </p:nvSpPr>
          <p:spPr>
            <a:xfrm>
              <a:off x="11827" y="8662"/>
              <a:ext cx="3727" cy="824"/>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减少洗漱、使用清洁剂等产生的生活污水</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Oval 89"/>
            <p:cNvSpPr/>
            <p:nvPr/>
          </p:nvSpPr>
          <p:spPr>
            <a:xfrm>
              <a:off x="5228" y="5109"/>
              <a:ext cx="1109" cy="1109"/>
            </a:xfrm>
            <a:prstGeom prst="ellipse">
              <a:avLst/>
            </a:prstGeom>
            <a:solidFill>
              <a:srgbClr val="20A8EE"/>
            </a:solidFill>
            <a:ln w="66675">
              <a:solidFill>
                <a:srgbClr val="20A8EE">
                  <a:alpha val="3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3</a:t>
              </a:r>
              <a:endParaRPr lang="en-US" altLang="zh-CN" sz="2000" dirty="0" smtClean="0">
                <a:latin typeface="微软雅黑" panose="020B0503020204020204" pitchFamily="34" charset="-122"/>
                <a:ea typeface="微软雅黑" panose="020B0503020204020204" pitchFamily="34" charset="-122"/>
              </a:endParaRPr>
            </a:p>
          </p:txBody>
        </p:sp>
        <p:sp>
          <p:nvSpPr>
            <p:cNvPr id="23" name="Oval 85"/>
            <p:cNvSpPr/>
            <p:nvPr/>
          </p:nvSpPr>
          <p:spPr>
            <a:xfrm>
              <a:off x="12550" y="5061"/>
              <a:ext cx="1109" cy="1109"/>
            </a:xfrm>
            <a:prstGeom prst="ellipse">
              <a:avLst/>
            </a:prstGeom>
            <a:solidFill>
              <a:schemeClr val="accent3"/>
            </a:solidFill>
            <a:ln w="3810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8</a:t>
              </a:r>
              <a:endParaRPr lang="en-US" altLang="zh-CN" sz="2000" dirty="0" smtClean="0">
                <a:latin typeface="微软雅黑" panose="020B0503020204020204" pitchFamily="34" charset="-122"/>
                <a:ea typeface="微软雅黑" panose="020B0503020204020204" pitchFamily="34" charset="-122"/>
              </a:endParaRPr>
            </a:p>
          </p:txBody>
        </p:sp>
        <p:sp>
          <p:nvSpPr>
            <p:cNvPr id="40" name="AutoShape 3"/>
            <p:cNvSpPr>
              <a:spLocks noChangeAspect="1" noChangeArrowheads="1" noTextEdit="1"/>
            </p:cNvSpPr>
            <p:nvPr/>
          </p:nvSpPr>
          <p:spPr bwMode="auto">
            <a:xfrm>
              <a:off x="7083" y="3375"/>
              <a:ext cx="5512" cy="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1" name="Freeform 47"/>
            <p:cNvSpPr/>
            <p:nvPr/>
          </p:nvSpPr>
          <p:spPr bwMode="auto">
            <a:xfrm>
              <a:off x="9218" y="6133"/>
              <a:ext cx="985" cy="1275"/>
            </a:xfrm>
            <a:custGeom>
              <a:avLst/>
              <a:gdLst>
                <a:gd name="T0" fmla="*/ 96 w 96"/>
                <a:gd name="T1" fmla="*/ 120 h 124"/>
                <a:gd name="T2" fmla="*/ 74 w 96"/>
                <a:gd name="T3" fmla="*/ 74 h 124"/>
                <a:gd name="T4" fmla="*/ 62 w 96"/>
                <a:gd name="T5" fmla="*/ 15 h 124"/>
                <a:gd name="T6" fmla="*/ 59 w 96"/>
                <a:gd name="T7" fmla="*/ 10 h 124"/>
                <a:gd name="T8" fmla="*/ 54 w 96"/>
                <a:gd name="T9" fmla="*/ 7 h 124"/>
                <a:gd name="T10" fmla="*/ 36 w 96"/>
                <a:gd name="T11" fmla="*/ 5 h 124"/>
                <a:gd name="T12" fmla="*/ 7 w 96"/>
                <a:gd name="T13" fmla="*/ 0 h 124"/>
                <a:gd name="T14" fmla="*/ 4 w 96"/>
                <a:gd name="T15" fmla="*/ 10 h 124"/>
                <a:gd name="T16" fmla="*/ 12 w 96"/>
                <a:gd name="T17" fmla="*/ 43 h 124"/>
                <a:gd name="T18" fmla="*/ 35 w 96"/>
                <a:gd name="T19" fmla="*/ 85 h 124"/>
                <a:gd name="T20" fmla="*/ 45 w 96"/>
                <a:gd name="T21" fmla="*/ 99 h 124"/>
                <a:gd name="T22" fmla="*/ 58 w 96"/>
                <a:gd name="T23" fmla="*/ 110 h 124"/>
                <a:gd name="T24" fmla="*/ 90 w 96"/>
                <a:gd name="T25" fmla="*/ 124 h 124"/>
                <a:gd name="T26" fmla="*/ 94 w 96"/>
                <a:gd name="T27" fmla="*/ 124 h 124"/>
                <a:gd name="T28" fmla="*/ 96 w 96"/>
                <a:gd name="T29" fmla="*/ 12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4">
                  <a:moveTo>
                    <a:pt x="96" y="120"/>
                  </a:moveTo>
                  <a:cubicBezTo>
                    <a:pt x="86" y="106"/>
                    <a:pt x="78" y="91"/>
                    <a:pt x="74" y="74"/>
                  </a:cubicBezTo>
                  <a:cubicBezTo>
                    <a:pt x="73" y="70"/>
                    <a:pt x="61" y="31"/>
                    <a:pt x="62" y="15"/>
                  </a:cubicBezTo>
                  <a:cubicBezTo>
                    <a:pt x="62" y="13"/>
                    <a:pt x="61" y="11"/>
                    <a:pt x="59" y="10"/>
                  </a:cubicBezTo>
                  <a:cubicBezTo>
                    <a:pt x="58" y="8"/>
                    <a:pt x="56" y="8"/>
                    <a:pt x="54" y="7"/>
                  </a:cubicBezTo>
                  <a:cubicBezTo>
                    <a:pt x="49" y="7"/>
                    <a:pt x="40" y="6"/>
                    <a:pt x="36" y="5"/>
                  </a:cubicBezTo>
                  <a:cubicBezTo>
                    <a:pt x="25" y="4"/>
                    <a:pt x="18" y="0"/>
                    <a:pt x="7" y="0"/>
                  </a:cubicBezTo>
                  <a:cubicBezTo>
                    <a:pt x="0" y="1"/>
                    <a:pt x="3" y="8"/>
                    <a:pt x="4" y="10"/>
                  </a:cubicBezTo>
                  <a:cubicBezTo>
                    <a:pt x="6" y="22"/>
                    <a:pt x="8" y="33"/>
                    <a:pt x="12" y="43"/>
                  </a:cubicBezTo>
                  <a:cubicBezTo>
                    <a:pt x="18" y="58"/>
                    <a:pt x="27" y="71"/>
                    <a:pt x="35" y="85"/>
                  </a:cubicBezTo>
                  <a:cubicBezTo>
                    <a:pt x="38" y="90"/>
                    <a:pt x="41" y="95"/>
                    <a:pt x="45" y="99"/>
                  </a:cubicBezTo>
                  <a:cubicBezTo>
                    <a:pt x="49" y="103"/>
                    <a:pt x="53" y="107"/>
                    <a:pt x="58" y="110"/>
                  </a:cubicBezTo>
                  <a:cubicBezTo>
                    <a:pt x="68" y="116"/>
                    <a:pt x="78" y="122"/>
                    <a:pt x="90" y="124"/>
                  </a:cubicBezTo>
                  <a:cubicBezTo>
                    <a:pt x="91" y="124"/>
                    <a:pt x="93" y="124"/>
                    <a:pt x="94" y="124"/>
                  </a:cubicBezTo>
                  <a:cubicBezTo>
                    <a:pt x="95" y="123"/>
                    <a:pt x="96" y="121"/>
                    <a:pt x="96" y="120"/>
                  </a:cubicBezTo>
                </a:path>
              </a:pathLst>
            </a:custGeom>
            <a:solidFill>
              <a:srgbClr val="147F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Freeform 48"/>
            <p:cNvSpPr/>
            <p:nvPr/>
          </p:nvSpPr>
          <p:spPr bwMode="auto">
            <a:xfrm>
              <a:off x="9578" y="6193"/>
              <a:ext cx="625" cy="1215"/>
            </a:xfrm>
            <a:custGeom>
              <a:avLst/>
              <a:gdLst>
                <a:gd name="T0" fmla="*/ 1 w 61"/>
                <a:gd name="T1" fmla="*/ 0 h 118"/>
                <a:gd name="T2" fmla="*/ 1 w 61"/>
                <a:gd name="T3" fmla="*/ 22 h 118"/>
                <a:gd name="T4" fmla="*/ 15 w 61"/>
                <a:gd name="T5" fmla="*/ 66 h 118"/>
                <a:gd name="T6" fmla="*/ 46 w 61"/>
                <a:gd name="T7" fmla="*/ 116 h 118"/>
                <a:gd name="T8" fmla="*/ 55 w 61"/>
                <a:gd name="T9" fmla="*/ 118 h 118"/>
                <a:gd name="T10" fmla="*/ 57 w 61"/>
                <a:gd name="T11" fmla="*/ 118 h 118"/>
                <a:gd name="T12" fmla="*/ 59 w 61"/>
                <a:gd name="T13" fmla="*/ 118 h 118"/>
                <a:gd name="T14" fmla="*/ 61 w 61"/>
                <a:gd name="T15" fmla="*/ 115 h 118"/>
                <a:gd name="T16" fmla="*/ 61 w 61"/>
                <a:gd name="T17" fmla="*/ 114 h 118"/>
                <a:gd name="T18" fmla="*/ 41 w 61"/>
                <a:gd name="T19" fmla="*/ 77 h 118"/>
                <a:gd name="T20" fmla="*/ 40 w 61"/>
                <a:gd name="T21" fmla="*/ 73 h 118"/>
                <a:gd name="T22" fmla="*/ 39 w 61"/>
                <a:gd name="T23" fmla="*/ 68 h 118"/>
                <a:gd name="T24" fmla="*/ 37 w 61"/>
                <a:gd name="T25" fmla="*/ 65 h 118"/>
                <a:gd name="T26" fmla="*/ 37 w 61"/>
                <a:gd name="T27" fmla="*/ 62 h 118"/>
                <a:gd name="T28" fmla="*/ 36 w 61"/>
                <a:gd name="T29" fmla="*/ 58 h 118"/>
                <a:gd name="T30" fmla="*/ 35 w 61"/>
                <a:gd name="T31" fmla="*/ 55 h 118"/>
                <a:gd name="T32" fmla="*/ 33 w 61"/>
                <a:gd name="T33" fmla="*/ 49 h 118"/>
                <a:gd name="T34" fmla="*/ 32 w 61"/>
                <a:gd name="T35" fmla="*/ 45 h 118"/>
                <a:gd name="T36" fmla="*/ 30 w 61"/>
                <a:gd name="T37" fmla="*/ 37 h 118"/>
                <a:gd name="T38" fmla="*/ 27 w 61"/>
                <a:gd name="T39" fmla="*/ 11 h 118"/>
                <a:gd name="T40" fmla="*/ 27 w 61"/>
                <a:gd name="T41" fmla="*/ 9 h 118"/>
                <a:gd name="T42" fmla="*/ 27 w 61"/>
                <a:gd name="T43" fmla="*/ 8 h 118"/>
                <a:gd name="T44" fmla="*/ 26 w 61"/>
                <a:gd name="T45" fmla="*/ 6 h 118"/>
                <a:gd name="T46" fmla="*/ 24 w 61"/>
                <a:gd name="T47" fmla="*/ 4 h 118"/>
                <a:gd name="T48" fmla="*/ 19 w 61"/>
                <a:gd name="T49" fmla="*/ 1 h 118"/>
                <a:gd name="T50" fmla="*/ 1 w 61"/>
                <a:gd name="T51"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118">
                  <a:moveTo>
                    <a:pt x="1" y="0"/>
                  </a:moveTo>
                  <a:cubicBezTo>
                    <a:pt x="0" y="7"/>
                    <a:pt x="0" y="15"/>
                    <a:pt x="1" y="22"/>
                  </a:cubicBezTo>
                  <a:cubicBezTo>
                    <a:pt x="3" y="37"/>
                    <a:pt x="8" y="52"/>
                    <a:pt x="15" y="66"/>
                  </a:cubicBezTo>
                  <a:cubicBezTo>
                    <a:pt x="21" y="79"/>
                    <a:pt x="31" y="104"/>
                    <a:pt x="46" y="116"/>
                  </a:cubicBezTo>
                  <a:cubicBezTo>
                    <a:pt x="49" y="117"/>
                    <a:pt x="52" y="118"/>
                    <a:pt x="55" y="118"/>
                  </a:cubicBezTo>
                  <a:cubicBezTo>
                    <a:pt x="56" y="118"/>
                    <a:pt x="56" y="118"/>
                    <a:pt x="57" y="118"/>
                  </a:cubicBezTo>
                  <a:cubicBezTo>
                    <a:pt x="58" y="118"/>
                    <a:pt x="58" y="118"/>
                    <a:pt x="59" y="118"/>
                  </a:cubicBezTo>
                  <a:cubicBezTo>
                    <a:pt x="60" y="117"/>
                    <a:pt x="61" y="116"/>
                    <a:pt x="61" y="115"/>
                  </a:cubicBezTo>
                  <a:cubicBezTo>
                    <a:pt x="61" y="114"/>
                    <a:pt x="61" y="114"/>
                    <a:pt x="61" y="114"/>
                  </a:cubicBezTo>
                  <a:cubicBezTo>
                    <a:pt x="53" y="103"/>
                    <a:pt x="46" y="90"/>
                    <a:pt x="41" y="77"/>
                  </a:cubicBezTo>
                  <a:cubicBezTo>
                    <a:pt x="41" y="76"/>
                    <a:pt x="40" y="74"/>
                    <a:pt x="40" y="73"/>
                  </a:cubicBezTo>
                  <a:cubicBezTo>
                    <a:pt x="39" y="71"/>
                    <a:pt x="39" y="70"/>
                    <a:pt x="39" y="68"/>
                  </a:cubicBezTo>
                  <a:cubicBezTo>
                    <a:pt x="38" y="68"/>
                    <a:pt x="38" y="66"/>
                    <a:pt x="37" y="65"/>
                  </a:cubicBezTo>
                  <a:cubicBezTo>
                    <a:pt x="37" y="64"/>
                    <a:pt x="37" y="63"/>
                    <a:pt x="37" y="62"/>
                  </a:cubicBezTo>
                  <a:cubicBezTo>
                    <a:pt x="36" y="61"/>
                    <a:pt x="36" y="60"/>
                    <a:pt x="36" y="58"/>
                  </a:cubicBezTo>
                  <a:cubicBezTo>
                    <a:pt x="35" y="57"/>
                    <a:pt x="35" y="56"/>
                    <a:pt x="35" y="55"/>
                  </a:cubicBezTo>
                  <a:cubicBezTo>
                    <a:pt x="34" y="53"/>
                    <a:pt x="34" y="51"/>
                    <a:pt x="33" y="49"/>
                  </a:cubicBezTo>
                  <a:cubicBezTo>
                    <a:pt x="33" y="48"/>
                    <a:pt x="33" y="46"/>
                    <a:pt x="32" y="45"/>
                  </a:cubicBezTo>
                  <a:cubicBezTo>
                    <a:pt x="32" y="42"/>
                    <a:pt x="31" y="40"/>
                    <a:pt x="30" y="37"/>
                  </a:cubicBezTo>
                  <a:cubicBezTo>
                    <a:pt x="28" y="27"/>
                    <a:pt x="27" y="18"/>
                    <a:pt x="27" y="11"/>
                  </a:cubicBezTo>
                  <a:cubicBezTo>
                    <a:pt x="27" y="10"/>
                    <a:pt x="27" y="9"/>
                    <a:pt x="27" y="9"/>
                  </a:cubicBezTo>
                  <a:cubicBezTo>
                    <a:pt x="27" y="9"/>
                    <a:pt x="27" y="8"/>
                    <a:pt x="27" y="8"/>
                  </a:cubicBezTo>
                  <a:cubicBezTo>
                    <a:pt x="27" y="8"/>
                    <a:pt x="26" y="7"/>
                    <a:pt x="26" y="6"/>
                  </a:cubicBezTo>
                  <a:cubicBezTo>
                    <a:pt x="26" y="5"/>
                    <a:pt x="25" y="4"/>
                    <a:pt x="24" y="4"/>
                  </a:cubicBezTo>
                  <a:cubicBezTo>
                    <a:pt x="23" y="2"/>
                    <a:pt x="21" y="2"/>
                    <a:pt x="19" y="1"/>
                  </a:cubicBezTo>
                  <a:cubicBezTo>
                    <a:pt x="14" y="1"/>
                    <a:pt x="6" y="0"/>
                    <a:pt x="1" y="0"/>
                  </a:cubicBezTo>
                </a:path>
              </a:pathLst>
            </a:custGeom>
            <a:solidFill>
              <a:srgbClr val="1173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nvGrpSpPr>
            <p:cNvPr id="43" name="组合 42"/>
            <p:cNvGrpSpPr/>
            <p:nvPr/>
          </p:nvGrpSpPr>
          <p:grpSpPr>
            <a:xfrm>
              <a:off x="7036" y="3236"/>
              <a:ext cx="5373" cy="4295"/>
              <a:chOff x="4732338" y="2130425"/>
              <a:chExt cx="2965450" cy="2370138"/>
            </a:xfrm>
          </p:grpSpPr>
          <p:sp>
            <p:nvSpPr>
              <p:cNvPr id="44" name="Freeform 5"/>
              <p:cNvSpPr/>
              <p:nvPr/>
            </p:nvSpPr>
            <p:spPr bwMode="auto">
              <a:xfrm>
                <a:off x="4732338" y="2855913"/>
                <a:ext cx="2965450" cy="1644650"/>
              </a:xfrm>
              <a:custGeom>
                <a:avLst/>
                <a:gdLst>
                  <a:gd name="T0" fmla="*/ 228 w 455"/>
                  <a:gd name="T1" fmla="*/ 248 h 252"/>
                  <a:gd name="T2" fmla="*/ 289 w 455"/>
                  <a:gd name="T3" fmla="*/ 239 h 252"/>
                  <a:gd name="T4" fmla="*/ 310 w 455"/>
                  <a:gd name="T5" fmla="*/ 232 h 252"/>
                  <a:gd name="T6" fmla="*/ 331 w 455"/>
                  <a:gd name="T7" fmla="*/ 218 h 252"/>
                  <a:gd name="T8" fmla="*/ 365 w 455"/>
                  <a:gd name="T9" fmla="*/ 183 h 252"/>
                  <a:gd name="T10" fmla="*/ 389 w 455"/>
                  <a:gd name="T11" fmla="*/ 106 h 252"/>
                  <a:gd name="T12" fmla="*/ 397 w 455"/>
                  <a:gd name="T13" fmla="*/ 90 h 252"/>
                  <a:gd name="T14" fmla="*/ 415 w 455"/>
                  <a:gd name="T15" fmla="*/ 85 h 252"/>
                  <a:gd name="T16" fmla="*/ 421 w 455"/>
                  <a:gd name="T17" fmla="*/ 85 h 252"/>
                  <a:gd name="T18" fmla="*/ 431 w 455"/>
                  <a:gd name="T19" fmla="*/ 84 h 252"/>
                  <a:gd name="T20" fmla="*/ 444 w 455"/>
                  <a:gd name="T21" fmla="*/ 77 h 252"/>
                  <a:gd name="T22" fmla="*/ 454 w 455"/>
                  <a:gd name="T23" fmla="*/ 53 h 252"/>
                  <a:gd name="T24" fmla="*/ 448 w 455"/>
                  <a:gd name="T25" fmla="*/ 10 h 252"/>
                  <a:gd name="T26" fmla="*/ 446 w 455"/>
                  <a:gd name="T27" fmla="*/ 7 h 252"/>
                  <a:gd name="T28" fmla="*/ 443 w 455"/>
                  <a:gd name="T29" fmla="*/ 11 h 252"/>
                  <a:gd name="T30" fmla="*/ 435 w 455"/>
                  <a:gd name="T31" fmla="*/ 32 h 252"/>
                  <a:gd name="T32" fmla="*/ 416 w 455"/>
                  <a:gd name="T33" fmla="*/ 45 h 252"/>
                  <a:gd name="T34" fmla="*/ 400 w 455"/>
                  <a:gd name="T35" fmla="*/ 48 h 252"/>
                  <a:gd name="T36" fmla="*/ 394 w 455"/>
                  <a:gd name="T37" fmla="*/ 53 h 252"/>
                  <a:gd name="T38" fmla="*/ 390 w 455"/>
                  <a:gd name="T39" fmla="*/ 59 h 252"/>
                  <a:gd name="T40" fmla="*/ 388 w 455"/>
                  <a:gd name="T41" fmla="*/ 63 h 252"/>
                  <a:gd name="T42" fmla="*/ 385 w 455"/>
                  <a:gd name="T43" fmla="*/ 67 h 252"/>
                  <a:gd name="T44" fmla="*/ 381 w 455"/>
                  <a:gd name="T45" fmla="*/ 66 h 252"/>
                  <a:gd name="T46" fmla="*/ 380 w 455"/>
                  <a:gd name="T47" fmla="*/ 64 h 252"/>
                  <a:gd name="T48" fmla="*/ 380 w 455"/>
                  <a:gd name="T49" fmla="*/ 55 h 252"/>
                  <a:gd name="T50" fmla="*/ 364 w 455"/>
                  <a:gd name="T51" fmla="*/ 41 h 252"/>
                  <a:gd name="T52" fmla="*/ 348 w 455"/>
                  <a:gd name="T53" fmla="*/ 32 h 252"/>
                  <a:gd name="T54" fmla="*/ 338 w 455"/>
                  <a:gd name="T55" fmla="*/ 21 h 252"/>
                  <a:gd name="T56" fmla="*/ 327 w 455"/>
                  <a:gd name="T57" fmla="*/ 1 h 252"/>
                  <a:gd name="T58" fmla="*/ 326 w 455"/>
                  <a:gd name="T59" fmla="*/ 0 h 252"/>
                  <a:gd name="T60" fmla="*/ 324 w 455"/>
                  <a:gd name="T61" fmla="*/ 2 h 252"/>
                  <a:gd name="T62" fmla="*/ 323 w 455"/>
                  <a:gd name="T63" fmla="*/ 58 h 252"/>
                  <a:gd name="T64" fmla="*/ 330 w 455"/>
                  <a:gd name="T65" fmla="*/ 73 h 252"/>
                  <a:gd name="T66" fmla="*/ 343 w 455"/>
                  <a:gd name="T67" fmla="*/ 81 h 252"/>
                  <a:gd name="T68" fmla="*/ 358 w 455"/>
                  <a:gd name="T69" fmla="*/ 87 h 252"/>
                  <a:gd name="T70" fmla="*/ 367 w 455"/>
                  <a:gd name="T71" fmla="*/ 101 h 252"/>
                  <a:gd name="T72" fmla="*/ 363 w 455"/>
                  <a:gd name="T73" fmla="*/ 111 h 252"/>
                  <a:gd name="T74" fmla="*/ 305 w 455"/>
                  <a:gd name="T75" fmla="*/ 145 h 252"/>
                  <a:gd name="T76" fmla="*/ 243 w 455"/>
                  <a:gd name="T77" fmla="*/ 117 h 252"/>
                  <a:gd name="T78" fmla="*/ 225 w 455"/>
                  <a:gd name="T79" fmla="*/ 89 h 252"/>
                  <a:gd name="T80" fmla="*/ 199 w 455"/>
                  <a:gd name="T81" fmla="*/ 61 h 252"/>
                  <a:gd name="T82" fmla="*/ 165 w 455"/>
                  <a:gd name="T83" fmla="*/ 37 h 252"/>
                  <a:gd name="T84" fmla="*/ 135 w 455"/>
                  <a:gd name="T85" fmla="*/ 36 h 252"/>
                  <a:gd name="T86" fmla="*/ 41 w 455"/>
                  <a:gd name="T87" fmla="*/ 66 h 252"/>
                  <a:gd name="T88" fmla="*/ 22 w 455"/>
                  <a:gd name="T89" fmla="*/ 90 h 252"/>
                  <a:gd name="T90" fmla="*/ 6 w 455"/>
                  <a:gd name="T91" fmla="*/ 168 h 252"/>
                  <a:gd name="T92" fmla="*/ 20 w 455"/>
                  <a:gd name="T93" fmla="*/ 172 h 252"/>
                  <a:gd name="T94" fmla="*/ 43 w 455"/>
                  <a:gd name="T95" fmla="*/ 174 h 252"/>
                  <a:gd name="T96" fmla="*/ 69 w 455"/>
                  <a:gd name="T97" fmla="*/ 171 h 252"/>
                  <a:gd name="T98" fmla="*/ 119 w 455"/>
                  <a:gd name="T99" fmla="*/ 152 h 252"/>
                  <a:gd name="T100" fmla="*/ 99 w 455"/>
                  <a:gd name="T101" fmla="*/ 169 h 252"/>
                  <a:gd name="T102" fmla="*/ 40 w 455"/>
                  <a:gd name="T103" fmla="*/ 182 h 252"/>
                  <a:gd name="T104" fmla="*/ 24 w 455"/>
                  <a:gd name="T105" fmla="*/ 183 h 252"/>
                  <a:gd name="T106" fmla="*/ 17 w 455"/>
                  <a:gd name="T107" fmla="*/ 188 h 252"/>
                  <a:gd name="T108" fmla="*/ 18 w 455"/>
                  <a:gd name="T109" fmla="*/ 198 h 252"/>
                  <a:gd name="T110" fmla="*/ 23 w 455"/>
                  <a:gd name="T111" fmla="*/ 203 h 252"/>
                  <a:gd name="T112" fmla="*/ 110 w 455"/>
                  <a:gd name="T113" fmla="*/ 243 h 252"/>
                  <a:gd name="T114" fmla="*/ 128 w 455"/>
                  <a:gd name="T115" fmla="*/ 247 h 252"/>
                  <a:gd name="T116" fmla="*/ 149 w 455"/>
                  <a:gd name="T117" fmla="*/ 249 h 252"/>
                  <a:gd name="T118" fmla="*/ 176 w 455"/>
                  <a:gd name="T119" fmla="*/ 251 h 252"/>
                  <a:gd name="T120" fmla="*/ 228 w 455"/>
                  <a:gd name="T121" fmla="*/ 24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5" h="252">
                    <a:moveTo>
                      <a:pt x="228" y="248"/>
                    </a:moveTo>
                    <a:cubicBezTo>
                      <a:pt x="248" y="248"/>
                      <a:pt x="269" y="245"/>
                      <a:pt x="289" y="239"/>
                    </a:cubicBezTo>
                    <a:cubicBezTo>
                      <a:pt x="296" y="237"/>
                      <a:pt x="303" y="235"/>
                      <a:pt x="310" y="232"/>
                    </a:cubicBezTo>
                    <a:cubicBezTo>
                      <a:pt x="317" y="228"/>
                      <a:pt x="324" y="223"/>
                      <a:pt x="331" y="218"/>
                    </a:cubicBezTo>
                    <a:cubicBezTo>
                      <a:pt x="344" y="208"/>
                      <a:pt x="356" y="197"/>
                      <a:pt x="365" y="183"/>
                    </a:cubicBezTo>
                    <a:cubicBezTo>
                      <a:pt x="381" y="161"/>
                      <a:pt x="395" y="133"/>
                      <a:pt x="389" y="106"/>
                    </a:cubicBezTo>
                    <a:cubicBezTo>
                      <a:pt x="388" y="100"/>
                      <a:pt x="392" y="94"/>
                      <a:pt x="397" y="90"/>
                    </a:cubicBezTo>
                    <a:cubicBezTo>
                      <a:pt x="402" y="87"/>
                      <a:pt x="409" y="86"/>
                      <a:pt x="415" y="85"/>
                    </a:cubicBezTo>
                    <a:cubicBezTo>
                      <a:pt x="417" y="85"/>
                      <a:pt x="419" y="85"/>
                      <a:pt x="421" y="85"/>
                    </a:cubicBezTo>
                    <a:cubicBezTo>
                      <a:pt x="424" y="85"/>
                      <a:pt x="427" y="85"/>
                      <a:pt x="431" y="84"/>
                    </a:cubicBezTo>
                    <a:cubicBezTo>
                      <a:pt x="435" y="83"/>
                      <a:pt x="441" y="80"/>
                      <a:pt x="444" y="77"/>
                    </a:cubicBezTo>
                    <a:cubicBezTo>
                      <a:pt x="451" y="67"/>
                      <a:pt x="453" y="60"/>
                      <a:pt x="454" y="53"/>
                    </a:cubicBezTo>
                    <a:cubicBezTo>
                      <a:pt x="455" y="36"/>
                      <a:pt x="452" y="26"/>
                      <a:pt x="448" y="10"/>
                    </a:cubicBezTo>
                    <a:cubicBezTo>
                      <a:pt x="448" y="9"/>
                      <a:pt x="447" y="7"/>
                      <a:pt x="446" y="7"/>
                    </a:cubicBezTo>
                    <a:cubicBezTo>
                      <a:pt x="444" y="6"/>
                      <a:pt x="443" y="9"/>
                      <a:pt x="443" y="11"/>
                    </a:cubicBezTo>
                    <a:cubicBezTo>
                      <a:pt x="442" y="19"/>
                      <a:pt x="440" y="26"/>
                      <a:pt x="435" y="32"/>
                    </a:cubicBezTo>
                    <a:cubicBezTo>
                      <a:pt x="430" y="39"/>
                      <a:pt x="423" y="43"/>
                      <a:pt x="416" y="45"/>
                    </a:cubicBezTo>
                    <a:cubicBezTo>
                      <a:pt x="411" y="46"/>
                      <a:pt x="405" y="46"/>
                      <a:pt x="400" y="48"/>
                    </a:cubicBezTo>
                    <a:cubicBezTo>
                      <a:pt x="398" y="49"/>
                      <a:pt x="396" y="51"/>
                      <a:pt x="394" y="53"/>
                    </a:cubicBezTo>
                    <a:cubicBezTo>
                      <a:pt x="392" y="55"/>
                      <a:pt x="391" y="57"/>
                      <a:pt x="390" y="59"/>
                    </a:cubicBezTo>
                    <a:cubicBezTo>
                      <a:pt x="389" y="61"/>
                      <a:pt x="389" y="62"/>
                      <a:pt x="388" y="63"/>
                    </a:cubicBezTo>
                    <a:cubicBezTo>
                      <a:pt x="387" y="65"/>
                      <a:pt x="386" y="66"/>
                      <a:pt x="385" y="67"/>
                    </a:cubicBezTo>
                    <a:cubicBezTo>
                      <a:pt x="384" y="68"/>
                      <a:pt x="382" y="68"/>
                      <a:pt x="381" y="66"/>
                    </a:cubicBezTo>
                    <a:cubicBezTo>
                      <a:pt x="380" y="65"/>
                      <a:pt x="380" y="65"/>
                      <a:pt x="380" y="64"/>
                    </a:cubicBezTo>
                    <a:cubicBezTo>
                      <a:pt x="381" y="61"/>
                      <a:pt x="381" y="58"/>
                      <a:pt x="380" y="55"/>
                    </a:cubicBezTo>
                    <a:cubicBezTo>
                      <a:pt x="378" y="48"/>
                      <a:pt x="371" y="44"/>
                      <a:pt x="364" y="41"/>
                    </a:cubicBezTo>
                    <a:cubicBezTo>
                      <a:pt x="359" y="38"/>
                      <a:pt x="353" y="35"/>
                      <a:pt x="348" y="32"/>
                    </a:cubicBezTo>
                    <a:cubicBezTo>
                      <a:pt x="344" y="29"/>
                      <a:pt x="340" y="25"/>
                      <a:pt x="338" y="21"/>
                    </a:cubicBezTo>
                    <a:cubicBezTo>
                      <a:pt x="334" y="15"/>
                      <a:pt x="332" y="7"/>
                      <a:pt x="327" y="1"/>
                    </a:cubicBezTo>
                    <a:cubicBezTo>
                      <a:pt x="327" y="1"/>
                      <a:pt x="326" y="0"/>
                      <a:pt x="326" y="0"/>
                    </a:cubicBezTo>
                    <a:cubicBezTo>
                      <a:pt x="325" y="0"/>
                      <a:pt x="325" y="2"/>
                      <a:pt x="324" y="2"/>
                    </a:cubicBezTo>
                    <a:cubicBezTo>
                      <a:pt x="318" y="28"/>
                      <a:pt x="317" y="40"/>
                      <a:pt x="323" y="58"/>
                    </a:cubicBezTo>
                    <a:cubicBezTo>
                      <a:pt x="324" y="64"/>
                      <a:pt x="327" y="69"/>
                      <a:pt x="330" y="73"/>
                    </a:cubicBezTo>
                    <a:cubicBezTo>
                      <a:pt x="334" y="77"/>
                      <a:pt x="338" y="80"/>
                      <a:pt x="343" y="81"/>
                    </a:cubicBezTo>
                    <a:cubicBezTo>
                      <a:pt x="348" y="82"/>
                      <a:pt x="354" y="84"/>
                      <a:pt x="358" y="87"/>
                    </a:cubicBezTo>
                    <a:cubicBezTo>
                      <a:pt x="363" y="90"/>
                      <a:pt x="367" y="95"/>
                      <a:pt x="367" y="101"/>
                    </a:cubicBezTo>
                    <a:cubicBezTo>
                      <a:pt x="366" y="104"/>
                      <a:pt x="365" y="108"/>
                      <a:pt x="363" y="111"/>
                    </a:cubicBezTo>
                    <a:cubicBezTo>
                      <a:pt x="350" y="131"/>
                      <a:pt x="328" y="144"/>
                      <a:pt x="305" y="145"/>
                    </a:cubicBezTo>
                    <a:cubicBezTo>
                      <a:pt x="281" y="147"/>
                      <a:pt x="258" y="136"/>
                      <a:pt x="243" y="117"/>
                    </a:cubicBezTo>
                    <a:cubicBezTo>
                      <a:pt x="236" y="109"/>
                      <a:pt x="231" y="98"/>
                      <a:pt x="225" y="89"/>
                    </a:cubicBezTo>
                    <a:cubicBezTo>
                      <a:pt x="218" y="78"/>
                      <a:pt x="209" y="69"/>
                      <a:pt x="199" y="61"/>
                    </a:cubicBezTo>
                    <a:cubicBezTo>
                      <a:pt x="189" y="51"/>
                      <a:pt x="178" y="41"/>
                      <a:pt x="165" y="37"/>
                    </a:cubicBezTo>
                    <a:cubicBezTo>
                      <a:pt x="155" y="35"/>
                      <a:pt x="145" y="35"/>
                      <a:pt x="135" y="36"/>
                    </a:cubicBezTo>
                    <a:cubicBezTo>
                      <a:pt x="102" y="38"/>
                      <a:pt x="65" y="42"/>
                      <a:pt x="41" y="66"/>
                    </a:cubicBezTo>
                    <a:cubicBezTo>
                      <a:pt x="33" y="73"/>
                      <a:pt x="27" y="81"/>
                      <a:pt x="22" y="90"/>
                    </a:cubicBezTo>
                    <a:cubicBezTo>
                      <a:pt x="9" y="114"/>
                      <a:pt x="0" y="142"/>
                      <a:pt x="6" y="168"/>
                    </a:cubicBezTo>
                    <a:cubicBezTo>
                      <a:pt x="10" y="170"/>
                      <a:pt x="15" y="171"/>
                      <a:pt x="20" y="172"/>
                    </a:cubicBezTo>
                    <a:cubicBezTo>
                      <a:pt x="27" y="173"/>
                      <a:pt x="35" y="174"/>
                      <a:pt x="43" y="174"/>
                    </a:cubicBezTo>
                    <a:cubicBezTo>
                      <a:pt x="52" y="175"/>
                      <a:pt x="61" y="173"/>
                      <a:pt x="69" y="171"/>
                    </a:cubicBezTo>
                    <a:cubicBezTo>
                      <a:pt x="87" y="167"/>
                      <a:pt x="104" y="162"/>
                      <a:pt x="119" y="152"/>
                    </a:cubicBezTo>
                    <a:cubicBezTo>
                      <a:pt x="116" y="160"/>
                      <a:pt x="107" y="165"/>
                      <a:pt x="99" y="169"/>
                    </a:cubicBezTo>
                    <a:cubicBezTo>
                      <a:pt x="81" y="177"/>
                      <a:pt x="60" y="182"/>
                      <a:pt x="40" y="182"/>
                    </a:cubicBezTo>
                    <a:cubicBezTo>
                      <a:pt x="35" y="182"/>
                      <a:pt x="29" y="182"/>
                      <a:pt x="24" y="183"/>
                    </a:cubicBezTo>
                    <a:cubicBezTo>
                      <a:pt x="21" y="184"/>
                      <a:pt x="18" y="185"/>
                      <a:pt x="17" y="188"/>
                    </a:cubicBezTo>
                    <a:cubicBezTo>
                      <a:pt x="16" y="191"/>
                      <a:pt x="17" y="195"/>
                      <a:pt x="18" y="198"/>
                    </a:cubicBezTo>
                    <a:cubicBezTo>
                      <a:pt x="20" y="200"/>
                      <a:pt x="23" y="203"/>
                      <a:pt x="23" y="203"/>
                    </a:cubicBezTo>
                    <a:cubicBezTo>
                      <a:pt x="49" y="222"/>
                      <a:pt x="79" y="235"/>
                      <a:pt x="110" y="243"/>
                    </a:cubicBezTo>
                    <a:cubicBezTo>
                      <a:pt x="116" y="245"/>
                      <a:pt x="122" y="246"/>
                      <a:pt x="128" y="247"/>
                    </a:cubicBezTo>
                    <a:cubicBezTo>
                      <a:pt x="135" y="248"/>
                      <a:pt x="142" y="248"/>
                      <a:pt x="149" y="249"/>
                    </a:cubicBezTo>
                    <a:cubicBezTo>
                      <a:pt x="158" y="249"/>
                      <a:pt x="167" y="250"/>
                      <a:pt x="176" y="251"/>
                    </a:cubicBezTo>
                    <a:cubicBezTo>
                      <a:pt x="193" y="252"/>
                      <a:pt x="211" y="250"/>
                      <a:pt x="228" y="248"/>
                    </a:cubicBezTo>
                  </a:path>
                </a:pathLst>
              </a:custGeom>
              <a:solidFill>
                <a:srgbClr val="096D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5" name="Freeform 6"/>
              <p:cNvSpPr/>
              <p:nvPr/>
            </p:nvSpPr>
            <p:spPr bwMode="auto">
              <a:xfrm>
                <a:off x="5221288" y="2339975"/>
                <a:ext cx="1095375" cy="854075"/>
              </a:xfrm>
              <a:custGeom>
                <a:avLst/>
                <a:gdLst>
                  <a:gd name="T0" fmla="*/ 91 w 168"/>
                  <a:gd name="T1" fmla="*/ 129 h 131"/>
                  <a:gd name="T2" fmla="*/ 91 w 168"/>
                  <a:gd name="T3" fmla="*/ 95 h 131"/>
                  <a:gd name="T4" fmla="*/ 92 w 168"/>
                  <a:gd name="T5" fmla="*/ 85 h 131"/>
                  <a:gd name="T6" fmla="*/ 100 w 168"/>
                  <a:gd name="T7" fmla="*/ 50 h 131"/>
                  <a:gd name="T8" fmla="*/ 126 w 168"/>
                  <a:gd name="T9" fmla="*/ 29 h 131"/>
                  <a:gd name="T10" fmla="*/ 138 w 168"/>
                  <a:gd name="T11" fmla="*/ 31 h 131"/>
                  <a:gd name="T12" fmla="*/ 141 w 168"/>
                  <a:gd name="T13" fmla="*/ 41 h 131"/>
                  <a:gd name="T14" fmla="*/ 133 w 168"/>
                  <a:gd name="T15" fmla="*/ 45 h 131"/>
                  <a:gd name="T16" fmla="*/ 132 w 168"/>
                  <a:gd name="T17" fmla="*/ 40 h 131"/>
                  <a:gd name="T18" fmla="*/ 128 w 168"/>
                  <a:gd name="T19" fmla="*/ 41 h 131"/>
                  <a:gd name="T20" fmla="*/ 132 w 168"/>
                  <a:gd name="T21" fmla="*/ 51 h 131"/>
                  <a:gd name="T22" fmla="*/ 143 w 168"/>
                  <a:gd name="T23" fmla="*/ 52 h 131"/>
                  <a:gd name="T24" fmla="*/ 151 w 168"/>
                  <a:gd name="T25" fmla="*/ 46 h 131"/>
                  <a:gd name="T26" fmla="*/ 129 w 168"/>
                  <a:gd name="T27" fmla="*/ 2 h 131"/>
                  <a:gd name="T28" fmla="*/ 100 w 168"/>
                  <a:gd name="T29" fmla="*/ 6 h 131"/>
                  <a:gd name="T30" fmla="*/ 91 w 168"/>
                  <a:gd name="T31" fmla="*/ 11 h 131"/>
                  <a:gd name="T32" fmla="*/ 80 w 168"/>
                  <a:gd name="T33" fmla="*/ 29 h 131"/>
                  <a:gd name="T34" fmla="*/ 58 w 168"/>
                  <a:gd name="T35" fmla="*/ 4 h 131"/>
                  <a:gd name="T36" fmla="*/ 37 w 168"/>
                  <a:gd name="T37" fmla="*/ 4 h 131"/>
                  <a:gd name="T38" fmla="*/ 11 w 168"/>
                  <a:gd name="T39" fmla="*/ 16 h 131"/>
                  <a:gd name="T40" fmla="*/ 5 w 168"/>
                  <a:gd name="T41" fmla="*/ 48 h 131"/>
                  <a:gd name="T42" fmla="*/ 14 w 168"/>
                  <a:gd name="T43" fmla="*/ 55 h 131"/>
                  <a:gd name="T44" fmla="*/ 24 w 168"/>
                  <a:gd name="T45" fmla="*/ 52 h 131"/>
                  <a:gd name="T46" fmla="*/ 21 w 168"/>
                  <a:gd name="T47" fmla="*/ 42 h 131"/>
                  <a:gd name="T48" fmla="*/ 19 w 168"/>
                  <a:gd name="T49" fmla="*/ 43 h 131"/>
                  <a:gd name="T50" fmla="*/ 20 w 168"/>
                  <a:gd name="T51" fmla="*/ 45 h 131"/>
                  <a:gd name="T52" fmla="*/ 15 w 168"/>
                  <a:gd name="T53" fmla="*/ 48 h 131"/>
                  <a:gd name="T54" fmla="*/ 11 w 168"/>
                  <a:gd name="T55" fmla="*/ 42 h 131"/>
                  <a:gd name="T56" fmla="*/ 18 w 168"/>
                  <a:gd name="T57" fmla="*/ 32 h 131"/>
                  <a:gd name="T58" fmla="*/ 43 w 168"/>
                  <a:gd name="T59" fmla="*/ 28 h 131"/>
                  <a:gd name="T60" fmla="*/ 68 w 168"/>
                  <a:gd name="T61" fmla="*/ 49 h 131"/>
                  <a:gd name="T62" fmla="*/ 81 w 168"/>
                  <a:gd name="T63" fmla="*/ 92 h 131"/>
                  <a:gd name="T64" fmla="*/ 84 w 168"/>
                  <a:gd name="T65" fmla="*/ 114 h 131"/>
                  <a:gd name="T66" fmla="*/ 87 w 168"/>
                  <a:gd name="T67" fmla="*/ 130 h 131"/>
                  <a:gd name="T68" fmla="*/ 91 w 168"/>
                  <a:gd name="T69" fmla="*/ 12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8" h="131">
                    <a:moveTo>
                      <a:pt x="91" y="129"/>
                    </a:moveTo>
                    <a:cubicBezTo>
                      <a:pt x="89" y="118"/>
                      <a:pt x="90" y="107"/>
                      <a:pt x="91" y="95"/>
                    </a:cubicBezTo>
                    <a:cubicBezTo>
                      <a:pt x="92" y="92"/>
                      <a:pt x="92" y="88"/>
                      <a:pt x="92" y="85"/>
                    </a:cubicBezTo>
                    <a:cubicBezTo>
                      <a:pt x="94" y="73"/>
                      <a:pt x="95" y="61"/>
                      <a:pt x="100" y="50"/>
                    </a:cubicBezTo>
                    <a:cubicBezTo>
                      <a:pt x="105" y="40"/>
                      <a:pt x="114" y="30"/>
                      <a:pt x="126" y="29"/>
                    </a:cubicBezTo>
                    <a:cubicBezTo>
                      <a:pt x="130" y="28"/>
                      <a:pt x="134" y="29"/>
                      <a:pt x="138" y="31"/>
                    </a:cubicBezTo>
                    <a:cubicBezTo>
                      <a:pt x="141" y="34"/>
                      <a:pt x="143" y="37"/>
                      <a:pt x="141" y="41"/>
                    </a:cubicBezTo>
                    <a:cubicBezTo>
                      <a:pt x="140" y="44"/>
                      <a:pt x="136" y="48"/>
                      <a:pt x="133" y="45"/>
                    </a:cubicBezTo>
                    <a:cubicBezTo>
                      <a:pt x="131" y="43"/>
                      <a:pt x="133" y="41"/>
                      <a:pt x="132" y="40"/>
                    </a:cubicBezTo>
                    <a:cubicBezTo>
                      <a:pt x="131" y="37"/>
                      <a:pt x="128" y="40"/>
                      <a:pt x="128" y="41"/>
                    </a:cubicBezTo>
                    <a:cubicBezTo>
                      <a:pt x="127" y="45"/>
                      <a:pt x="128" y="49"/>
                      <a:pt x="132" y="51"/>
                    </a:cubicBezTo>
                    <a:cubicBezTo>
                      <a:pt x="135" y="53"/>
                      <a:pt x="140" y="53"/>
                      <a:pt x="143" y="52"/>
                    </a:cubicBezTo>
                    <a:cubicBezTo>
                      <a:pt x="146" y="51"/>
                      <a:pt x="150" y="48"/>
                      <a:pt x="151" y="46"/>
                    </a:cubicBezTo>
                    <a:cubicBezTo>
                      <a:pt x="153" y="43"/>
                      <a:pt x="168" y="12"/>
                      <a:pt x="129" y="2"/>
                    </a:cubicBezTo>
                    <a:cubicBezTo>
                      <a:pt x="120" y="0"/>
                      <a:pt x="109" y="2"/>
                      <a:pt x="100" y="6"/>
                    </a:cubicBezTo>
                    <a:cubicBezTo>
                      <a:pt x="96" y="7"/>
                      <a:pt x="93" y="9"/>
                      <a:pt x="91" y="11"/>
                    </a:cubicBezTo>
                    <a:cubicBezTo>
                      <a:pt x="86" y="15"/>
                      <a:pt x="83" y="23"/>
                      <a:pt x="80" y="29"/>
                    </a:cubicBezTo>
                    <a:cubicBezTo>
                      <a:pt x="79" y="17"/>
                      <a:pt x="70" y="6"/>
                      <a:pt x="58" y="4"/>
                    </a:cubicBezTo>
                    <a:cubicBezTo>
                      <a:pt x="52" y="3"/>
                      <a:pt x="43" y="3"/>
                      <a:pt x="37" y="4"/>
                    </a:cubicBezTo>
                    <a:cubicBezTo>
                      <a:pt x="26" y="6"/>
                      <a:pt x="19" y="9"/>
                      <a:pt x="11" y="16"/>
                    </a:cubicBezTo>
                    <a:cubicBezTo>
                      <a:pt x="4" y="24"/>
                      <a:pt x="0" y="38"/>
                      <a:pt x="5" y="48"/>
                    </a:cubicBezTo>
                    <a:cubicBezTo>
                      <a:pt x="7" y="51"/>
                      <a:pt x="10" y="54"/>
                      <a:pt x="14" y="55"/>
                    </a:cubicBezTo>
                    <a:cubicBezTo>
                      <a:pt x="18" y="56"/>
                      <a:pt x="22" y="55"/>
                      <a:pt x="24" y="52"/>
                    </a:cubicBezTo>
                    <a:cubicBezTo>
                      <a:pt x="27" y="48"/>
                      <a:pt x="26" y="42"/>
                      <a:pt x="21" y="42"/>
                    </a:cubicBezTo>
                    <a:cubicBezTo>
                      <a:pt x="21" y="41"/>
                      <a:pt x="19" y="42"/>
                      <a:pt x="19" y="43"/>
                    </a:cubicBezTo>
                    <a:cubicBezTo>
                      <a:pt x="20" y="43"/>
                      <a:pt x="20" y="44"/>
                      <a:pt x="20" y="45"/>
                    </a:cubicBezTo>
                    <a:cubicBezTo>
                      <a:pt x="20" y="47"/>
                      <a:pt x="17" y="48"/>
                      <a:pt x="15" y="48"/>
                    </a:cubicBezTo>
                    <a:cubicBezTo>
                      <a:pt x="13" y="47"/>
                      <a:pt x="11" y="44"/>
                      <a:pt x="11" y="42"/>
                    </a:cubicBezTo>
                    <a:cubicBezTo>
                      <a:pt x="11" y="39"/>
                      <a:pt x="16" y="33"/>
                      <a:pt x="18" y="32"/>
                    </a:cubicBezTo>
                    <a:cubicBezTo>
                      <a:pt x="30" y="26"/>
                      <a:pt x="35" y="26"/>
                      <a:pt x="43" y="28"/>
                    </a:cubicBezTo>
                    <a:cubicBezTo>
                      <a:pt x="57" y="31"/>
                      <a:pt x="64" y="43"/>
                      <a:pt x="68" y="49"/>
                    </a:cubicBezTo>
                    <a:cubicBezTo>
                      <a:pt x="73" y="58"/>
                      <a:pt x="75" y="56"/>
                      <a:pt x="81" y="92"/>
                    </a:cubicBezTo>
                    <a:cubicBezTo>
                      <a:pt x="81" y="96"/>
                      <a:pt x="84" y="111"/>
                      <a:pt x="84" y="114"/>
                    </a:cubicBezTo>
                    <a:cubicBezTo>
                      <a:pt x="85" y="125"/>
                      <a:pt x="85" y="129"/>
                      <a:pt x="87" y="130"/>
                    </a:cubicBezTo>
                    <a:cubicBezTo>
                      <a:pt x="89" y="131"/>
                      <a:pt x="91" y="131"/>
                      <a:pt x="91" y="129"/>
                    </a:cubicBezTo>
                  </a:path>
                </a:pathLst>
              </a:custGeom>
              <a:solidFill>
                <a:srgbClr val="1199D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6" name="Freeform 7"/>
              <p:cNvSpPr>
                <a:spLocks noEditPoints="1"/>
              </p:cNvSpPr>
              <p:nvPr/>
            </p:nvSpPr>
            <p:spPr bwMode="auto">
              <a:xfrm>
                <a:off x="4835525" y="3802063"/>
                <a:ext cx="2282825" cy="561975"/>
              </a:xfrm>
              <a:custGeom>
                <a:avLst/>
                <a:gdLst>
                  <a:gd name="T0" fmla="*/ 226 w 350"/>
                  <a:gd name="T1" fmla="*/ 75 h 86"/>
                  <a:gd name="T2" fmla="*/ 49 w 350"/>
                  <a:gd name="T3" fmla="*/ 35 h 86"/>
                  <a:gd name="T4" fmla="*/ 61 w 350"/>
                  <a:gd name="T5" fmla="*/ 36 h 86"/>
                  <a:gd name="T6" fmla="*/ 50 w 350"/>
                  <a:gd name="T7" fmla="*/ 36 h 86"/>
                  <a:gd name="T8" fmla="*/ 24 w 350"/>
                  <a:gd name="T9" fmla="*/ 37 h 86"/>
                  <a:gd name="T10" fmla="*/ 0 w 350"/>
                  <a:gd name="T11" fmla="*/ 46 h 86"/>
                  <a:gd name="T12" fmla="*/ 35 w 350"/>
                  <a:gd name="T13" fmla="*/ 63 h 86"/>
                  <a:gd name="T14" fmla="*/ 19 w 350"/>
                  <a:gd name="T15" fmla="*/ 48 h 86"/>
                  <a:gd name="T16" fmla="*/ 116 w 350"/>
                  <a:gd name="T17" fmla="*/ 83 h 86"/>
                  <a:gd name="T18" fmla="*/ 36 w 350"/>
                  <a:gd name="T19" fmla="*/ 37 h 86"/>
                  <a:gd name="T20" fmla="*/ 174 w 350"/>
                  <a:gd name="T21" fmla="*/ 82 h 86"/>
                  <a:gd name="T22" fmla="*/ 183 w 350"/>
                  <a:gd name="T23" fmla="*/ 85 h 86"/>
                  <a:gd name="T24" fmla="*/ 161 w 350"/>
                  <a:gd name="T25" fmla="*/ 76 h 86"/>
                  <a:gd name="T26" fmla="*/ 63 w 350"/>
                  <a:gd name="T27" fmla="*/ 45 h 86"/>
                  <a:gd name="T28" fmla="*/ 172 w 350"/>
                  <a:gd name="T29" fmla="*/ 68 h 86"/>
                  <a:gd name="T30" fmla="*/ 168 w 350"/>
                  <a:gd name="T31" fmla="*/ 61 h 86"/>
                  <a:gd name="T32" fmla="*/ 66 w 350"/>
                  <a:gd name="T33" fmla="*/ 30 h 86"/>
                  <a:gd name="T34" fmla="*/ 84 w 350"/>
                  <a:gd name="T35" fmla="*/ 24 h 86"/>
                  <a:gd name="T36" fmla="*/ 96 w 350"/>
                  <a:gd name="T37" fmla="*/ 34 h 86"/>
                  <a:gd name="T38" fmla="*/ 81 w 350"/>
                  <a:gd name="T39" fmla="*/ 26 h 86"/>
                  <a:gd name="T40" fmla="*/ 80 w 350"/>
                  <a:gd name="T41" fmla="*/ 37 h 86"/>
                  <a:gd name="T42" fmla="*/ 164 w 350"/>
                  <a:gd name="T43" fmla="*/ 53 h 86"/>
                  <a:gd name="T44" fmla="*/ 158 w 350"/>
                  <a:gd name="T45" fmla="*/ 46 h 86"/>
                  <a:gd name="T46" fmla="*/ 102 w 350"/>
                  <a:gd name="T47" fmla="*/ 33 h 86"/>
                  <a:gd name="T48" fmla="*/ 162 w 350"/>
                  <a:gd name="T49" fmla="*/ 34 h 86"/>
                  <a:gd name="T50" fmla="*/ 344 w 350"/>
                  <a:gd name="T51" fmla="*/ 12 h 86"/>
                  <a:gd name="T52" fmla="*/ 298 w 350"/>
                  <a:gd name="T53" fmla="*/ 30 h 86"/>
                  <a:gd name="T54" fmla="*/ 285 w 350"/>
                  <a:gd name="T55" fmla="*/ 40 h 86"/>
                  <a:gd name="T56" fmla="*/ 230 w 350"/>
                  <a:gd name="T57" fmla="*/ 51 h 86"/>
                  <a:gd name="T58" fmla="*/ 250 w 350"/>
                  <a:gd name="T59" fmla="*/ 42 h 86"/>
                  <a:gd name="T60" fmla="*/ 287 w 350"/>
                  <a:gd name="T61" fmla="*/ 32 h 86"/>
                  <a:gd name="T62" fmla="*/ 217 w 350"/>
                  <a:gd name="T63" fmla="*/ 26 h 86"/>
                  <a:gd name="T64" fmla="*/ 222 w 350"/>
                  <a:gd name="T65" fmla="*/ 27 h 86"/>
                  <a:gd name="T66" fmla="*/ 260 w 350"/>
                  <a:gd name="T67" fmla="*/ 31 h 86"/>
                  <a:gd name="T68" fmla="*/ 218 w 350"/>
                  <a:gd name="T69" fmla="*/ 33 h 86"/>
                  <a:gd name="T70" fmla="*/ 219 w 350"/>
                  <a:gd name="T71" fmla="*/ 44 h 86"/>
                  <a:gd name="T72" fmla="*/ 265 w 350"/>
                  <a:gd name="T73" fmla="*/ 50 h 86"/>
                  <a:gd name="T74" fmla="*/ 248 w 350"/>
                  <a:gd name="T75" fmla="*/ 58 h 86"/>
                  <a:gd name="T76" fmla="*/ 227 w 350"/>
                  <a:gd name="T77" fmla="*/ 68 h 86"/>
                  <a:gd name="T78" fmla="*/ 318 w 350"/>
                  <a:gd name="T79" fmla="*/ 45 h 86"/>
                  <a:gd name="T80" fmla="*/ 290 w 350"/>
                  <a:gd name="T81" fmla="*/ 49 h 86"/>
                  <a:gd name="T82" fmla="*/ 328 w 350"/>
                  <a:gd name="T83" fmla="*/ 26 h 86"/>
                  <a:gd name="T84" fmla="*/ 119 w 350"/>
                  <a:gd name="T85" fmla="*/ 4 h 86"/>
                  <a:gd name="T86" fmla="*/ 95 w 350"/>
                  <a:gd name="T87" fmla="*/ 17 h 86"/>
                  <a:gd name="T88" fmla="*/ 160 w 350"/>
                  <a:gd name="T89" fmla="*/ 24 h 86"/>
                  <a:gd name="T90" fmla="*/ 138 w 350"/>
                  <a:gd name="T91" fmla="*/ 17 h 86"/>
                  <a:gd name="T92" fmla="*/ 103 w 350"/>
                  <a:gd name="T93" fmla="*/ 9 h 86"/>
                  <a:gd name="T94" fmla="*/ 133 w 350"/>
                  <a:gd name="T95" fmla="*/ 10 h 86"/>
                  <a:gd name="T96" fmla="*/ 145 w 350"/>
                  <a:gd name="T97" fmla="*/ 10 h 86"/>
                  <a:gd name="T98" fmla="*/ 321 w 350"/>
                  <a:gd name="T99" fmla="*/ 22 h 86"/>
                  <a:gd name="T100" fmla="*/ 350 w 350"/>
                  <a:gd name="T10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86">
                    <a:moveTo>
                      <a:pt x="266" y="67"/>
                    </a:moveTo>
                    <a:cubicBezTo>
                      <a:pt x="252" y="69"/>
                      <a:pt x="240" y="71"/>
                      <a:pt x="227" y="75"/>
                    </a:cubicBezTo>
                    <a:cubicBezTo>
                      <a:pt x="226" y="75"/>
                      <a:pt x="226" y="75"/>
                      <a:pt x="226" y="75"/>
                    </a:cubicBezTo>
                    <a:cubicBezTo>
                      <a:pt x="226" y="76"/>
                      <a:pt x="226" y="77"/>
                      <a:pt x="227" y="78"/>
                    </a:cubicBezTo>
                    <a:cubicBezTo>
                      <a:pt x="240" y="75"/>
                      <a:pt x="253" y="72"/>
                      <a:pt x="266" y="67"/>
                    </a:cubicBezTo>
                    <a:moveTo>
                      <a:pt x="49" y="35"/>
                    </a:moveTo>
                    <a:cubicBezTo>
                      <a:pt x="52" y="34"/>
                      <a:pt x="55" y="34"/>
                      <a:pt x="57" y="33"/>
                    </a:cubicBezTo>
                    <a:cubicBezTo>
                      <a:pt x="58" y="33"/>
                      <a:pt x="58" y="33"/>
                      <a:pt x="58" y="34"/>
                    </a:cubicBezTo>
                    <a:cubicBezTo>
                      <a:pt x="59" y="34"/>
                      <a:pt x="60" y="35"/>
                      <a:pt x="61" y="36"/>
                    </a:cubicBezTo>
                    <a:cubicBezTo>
                      <a:pt x="62" y="38"/>
                      <a:pt x="60" y="42"/>
                      <a:pt x="57" y="42"/>
                    </a:cubicBezTo>
                    <a:cubicBezTo>
                      <a:pt x="57" y="42"/>
                      <a:pt x="56" y="42"/>
                      <a:pt x="56" y="42"/>
                    </a:cubicBezTo>
                    <a:cubicBezTo>
                      <a:pt x="53" y="41"/>
                      <a:pt x="52" y="38"/>
                      <a:pt x="50" y="36"/>
                    </a:cubicBezTo>
                    <a:cubicBezTo>
                      <a:pt x="50" y="36"/>
                      <a:pt x="50" y="35"/>
                      <a:pt x="49" y="35"/>
                    </a:cubicBezTo>
                    <a:moveTo>
                      <a:pt x="66" y="30"/>
                    </a:moveTo>
                    <a:cubicBezTo>
                      <a:pt x="52" y="35"/>
                      <a:pt x="38" y="37"/>
                      <a:pt x="24" y="37"/>
                    </a:cubicBezTo>
                    <a:cubicBezTo>
                      <a:pt x="19" y="37"/>
                      <a:pt x="13" y="37"/>
                      <a:pt x="8" y="38"/>
                    </a:cubicBezTo>
                    <a:cubicBezTo>
                      <a:pt x="5" y="39"/>
                      <a:pt x="2" y="40"/>
                      <a:pt x="1" y="43"/>
                    </a:cubicBezTo>
                    <a:cubicBezTo>
                      <a:pt x="1" y="44"/>
                      <a:pt x="0" y="45"/>
                      <a:pt x="0" y="46"/>
                    </a:cubicBezTo>
                    <a:cubicBezTo>
                      <a:pt x="0" y="46"/>
                      <a:pt x="0" y="47"/>
                      <a:pt x="1" y="47"/>
                    </a:cubicBezTo>
                    <a:cubicBezTo>
                      <a:pt x="2" y="47"/>
                      <a:pt x="4" y="49"/>
                      <a:pt x="6" y="51"/>
                    </a:cubicBezTo>
                    <a:cubicBezTo>
                      <a:pt x="12" y="58"/>
                      <a:pt x="25" y="61"/>
                      <a:pt x="35" y="63"/>
                    </a:cubicBezTo>
                    <a:cubicBezTo>
                      <a:pt x="29" y="59"/>
                      <a:pt x="23" y="54"/>
                      <a:pt x="18" y="49"/>
                    </a:cubicBezTo>
                    <a:cubicBezTo>
                      <a:pt x="17" y="49"/>
                      <a:pt x="18" y="48"/>
                      <a:pt x="18" y="48"/>
                    </a:cubicBezTo>
                    <a:cubicBezTo>
                      <a:pt x="18" y="48"/>
                      <a:pt x="18" y="48"/>
                      <a:pt x="19" y="48"/>
                    </a:cubicBezTo>
                    <a:cubicBezTo>
                      <a:pt x="26" y="55"/>
                      <a:pt x="35" y="61"/>
                      <a:pt x="44" y="66"/>
                    </a:cubicBezTo>
                    <a:cubicBezTo>
                      <a:pt x="54" y="69"/>
                      <a:pt x="63" y="72"/>
                      <a:pt x="73" y="74"/>
                    </a:cubicBezTo>
                    <a:cubicBezTo>
                      <a:pt x="87" y="78"/>
                      <a:pt x="102" y="81"/>
                      <a:pt x="116" y="83"/>
                    </a:cubicBezTo>
                    <a:cubicBezTo>
                      <a:pt x="107" y="81"/>
                      <a:pt x="98" y="79"/>
                      <a:pt x="89" y="76"/>
                    </a:cubicBezTo>
                    <a:cubicBezTo>
                      <a:pt x="70" y="69"/>
                      <a:pt x="36" y="59"/>
                      <a:pt x="29" y="37"/>
                    </a:cubicBezTo>
                    <a:cubicBezTo>
                      <a:pt x="31" y="37"/>
                      <a:pt x="33" y="37"/>
                      <a:pt x="36" y="37"/>
                    </a:cubicBezTo>
                    <a:cubicBezTo>
                      <a:pt x="51" y="56"/>
                      <a:pt x="77" y="64"/>
                      <a:pt x="100" y="71"/>
                    </a:cubicBezTo>
                    <a:cubicBezTo>
                      <a:pt x="113" y="75"/>
                      <a:pt x="126" y="78"/>
                      <a:pt x="140" y="80"/>
                    </a:cubicBezTo>
                    <a:cubicBezTo>
                      <a:pt x="151" y="81"/>
                      <a:pt x="163" y="79"/>
                      <a:pt x="174" y="82"/>
                    </a:cubicBezTo>
                    <a:cubicBezTo>
                      <a:pt x="175" y="82"/>
                      <a:pt x="175" y="84"/>
                      <a:pt x="174" y="84"/>
                    </a:cubicBezTo>
                    <a:cubicBezTo>
                      <a:pt x="172" y="85"/>
                      <a:pt x="171" y="86"/>
                      <a:pt x="169" y="86"/>
                    </a:cubicBezTo>
                    <a:cubicBezTo>
                      <a:pt x="173" y="86"/>
                      <a:pt x="178" y="86"/>
                      <a:pt x="183" y="85"/>
                    </a:cubicBezTo>
                    <a:cubicBezTo>
                      <a:pt x="181" y="82"/>
                      <a:pt x="179" y="79"/>
                      <a:pt x="177" y="76"/>
                    </a:cubicBezTo>
                    <a:cubicBezTo>
                      <a:pt x="173" y="76"/>
                      <a:pt x="169" y="76"/>
                      <a:pt x="165" y="76"/>
                    </a:cubicBezTo>
                    <a:cubicBezTo>
                      <a:pt x="164" y="76"/>
                      <a:pt x="162" y="76"/>
                      <a:pt x="161" y="76"/>
                    </a:cubicBezTo>
                    <a:cubicBezTo>
                      <a:pt x="141" y="75"/>
                      <a:pt x="121" y="72"/>
                      <a:pt x="102" y="67"/>
                    </a:cubicBezTo>
                    <a:cubicBezTo>
                      <a:pt x="89" y="63"/>
                      <a:pt x="69" y="60"/>
                      <a:pt x="61" y="47"/>
                    </a:cubicBezTo>
                    <a:cubicBezTo>
                      <a:pt x="61" y="46"/>
                      <a:pt x="62" y="45"/>
                      <a:pt x="63" y="45"/>
                    </a:cubicBezTo>
                    <a:cubicBezTo>
                      <a:pt x="63" y="45"/>
                      <a:pt x="63" y="45"/>
                      <a:pt x="63" y="45"/>
                    </a:cubicBezTo>
                    <a:cubicBezTo>
                      <a:pt x="94" y="58"/>
                      <a:pt x="129" y="68"/>
                      <a:pt x="163" y="68"/>
                    </a:cubicBezTo>
                    <a:cubicBezTo>
                      <a:pt x="166" y="68"/>
                      <a:pt x="169" y="68"/>
                      <a:pt x="172" y="68"/>
                    </a:cubicBezTo>
                    <a:cubicBezTo>
                      <a:pt x="172" y="68"/>
                      <a:pt x="173" y="68"/>
                      <a:pt x="173" y="68"/>
                    </a:cubicBezTo>
                    <a:cubicBezTo>
                      <a:pt x="172" y="66"/>
                      <a:pt x="171" y="63"/>
                      <a:pt x="170" y="61"/>
                    </a:cubicBezTo>
                    <a:cubicBezTo>
                      <a:pt x="169" y="61"/>
                      <a:pt x="169" y="61"/>
                      <a:pt x="168" y="61"/>
                    </a:cubicBezTo>
                    <a:cubicBezTo>
                      <a:pt x="166" y="61"/>
                      <a:pt x="164" y="61"/>
                      <a:pt x="161" y="61"/>
                    </a:cubicBezTo>
                    <a:cubicBezTo>
                      <a:pt x="150" y="61"/>
                      <a:pt x="138" y="59"/>
                      <a:pt x="127" y="57"/>
                    </a:cubicBezTo>
                    <a:cubicBezTo>
                      <a:pt x="109" y="54"/>
                      <a:pt x="74" y="52"/>
                      <a:pt x="66" y="30"/>
                    </a:cubicBezTo>
                    <a:moveTo>
                      <a:pt x="94" y="18"/>
                    </a:moveTo>
                    <a:cubicBezTo>
                      <a:pt x="90" y="20"/>
                      <a:pt x="87" y="22"/>
                      <a:pt x="83" y="24"/>
                    </a:cubicBezTo>
                    <a:cubicBezTo>
                      <a:pt x="84" y="24"/>
                      <a:pt x="84" y="24"/>
                      <a:pt x="84" y="24"/>
                    </a:cubicBezTo>
                    <a:cubicBezTo>
                      <a:pt x="86" y="25"/>
                      <a:pt x="87" y="26"/>
                      <a:pt x="88" y="26"/>
                    </a:cubicBezTo>
                    <a:cubicBezTo>
                      <a:pt x="91" y="28"/>
                      <a:pt x="94" y="28"/>
                      <a:pt x="96" y="31"/>
                    </a:cubicBezTo>
                    <a:cubicBezTo>
                      <a:pt x="97" y="32"/>
                      <a:pt x="97" y="34"/>
                      <a:pt x="96" y="34"/>
                    </a:cubicBezTo>
                    <a:cubicBezTo>
                      <a:pt x="95" y="35"/>
                      <a:pt x="94" y="35"/>
                      <a:pt x="93" y="35"/>
                    </a:cubicBezTo>
                    <a:cubicBezTo>
                      <a:pt x="90" y="35"/>
                      <a:pt x="87" y="33"/>
                      <a:pt x="84" y="31"/>
                    </a:cubicBezTo>
                    <a:cubicBezTo>
                      <a:pt x="83" y="30"/>
                      <a:pt x="81" y="28"/>
                      <a:pt x="81" y="26"/>
                    </a:cubicBezTo>
                    <a:cubicBezTo>
                      <a:pt x="80" y="26"/>
                      <a:pt x="80" y="26"/>
                      <a:pt x="80" y="25"/>
                    </a:cubicBezTo>
                    <a:cubicBezTo>
                      <a:pt x="77" y="27"/>
                      <a:pt x="74" y="28"/>
                      <a:pt x="71" y="29"/>
                    </a:cubicBezTo>
                    <a:cubicBezTo>
                      <a:pt x="74" y="32"/>
                      <a:pt x="77" y="35"/>
                      <a:pt x="80" y="37"/>
                    </a:cubicBezTo>
                    <a:cubicBezTo>
                      <a:pt x="86" y="41"/>
                      <a:pt x="93" y="42"/>
                      <a:pt x="100" y="43"/>
                    </a:cubicBezTo>
                    <a:cubicBezTo>
                      <a:pt x="113" y="46"/>
                      <a:pt x="127" y="49"/>
                      <a:pt x="140" y="51"/>
                    </a:cubicBezTo>
                    <a:cubicBezTo>
                      <a:pt x="148" y="52"/>
                      <a:pt x="156" y="53"/>
                      <a:pt x="164" y="53"/>
                    </a:cubicBezTo>
                    <a:cubicBezTo>
                      <a:pt x="165" y="53"/>
                      <a:pt x="166" y="53"/>
                      <a:pt x="167" y="53"/>
                    </a:cubicBezTo>
                    <a:cubicBezTo>
                      <a:pt x="166" y="51"/>
                      <a:pt x="166" y="49"/>
                      <a:pt x="165" y="47"/>
                    </a:cubicBezTo>
                    <a:cubicBezTo>
                      <a:pt x="163" y="47"/>
                      <a:pt x="160" y="46"/>
                      <a:pt x="158" y="46"/>
                    </a:cubicBezTo>
                    <a:cubicBezTo>
                      <a:pt x="138" y="42"/>
                      <a:pt x="117" y="49"/>
                      <a:pt x="101" y="34"/>
                    </a:cubicBezTo>
                    <a:cubicBezTo>
                      <a:pt x="101" y="34"/>
                      <a:pt x="101" y="33"/>
                      <a:pt x="102" y="33"/>
                    </a:cubicBezTo>
                    <a:cubicBezTo>
                      <a:pt x="102" y="33"/>
                      <a:pt x="102" y="33"/>
                      <a:pt x="102" y="33"/>
                    </a:cubicBezTo>
                    <a:cubicBezTo>
                      <a:pt x="121" y="41"/>
                      <a:pt x="142" y="37"/>
                      <a:pt x="163" y="41"/>
                    </a:cubicBezTo>
                    <a:cubicBezTo>
                      <a:pt x="163" y="41"/>
                      <a:pt x="163" y="41"/>
                      <a:pt x="163" y="41"/>
                    </a:cubicBezTo>
                    <a:cubicBezTo>
                      <a:pt x="163" y="39"/>
                      <a:pt x="162" y="37"/>
                      <a:pt x="162" y="34"/>
                    </a:cubicBezTo>
                    <a:cubicBezTo>
                      <a:pt x="153" y="33"/>
                      <a:pt x="144" y="33"/>
                      <a:pt x="135" y="32"/>
                    </a:cubicBezTo>
                    <a:cubicBezTo>
                      <a:pt x="120" y="32"/>
                      <a:pt x="104" y="30"/>
                      <a:pt x="94" y="18"/>
                    </a:cubicBezTo>
                    <a:moveTo>
                      <a:pt x="344" y="12"/>
                    </a:moveTo>
                    <a:cubicBezTo>
                      <a:pt x="339" y="15"/>
                      <a:pt x="334" y="18"/>
                      <a:pt x="328" y="21"/>
                    </a:cubicBezTo>
                    <a:cubicBezTo>
                      <a:pt x="325" y="23"/>
                      <a:pt x="321" y="24"/>
                      <a:pt x="317" y="24"/>
                    </a:cubicBezTo>
                    <a:cubicBezTo>
                      <a:pt x="311" y="27"/>
                      <a:pt x="304" y="29"/>
                      <a:pt x="298" y="30"/>
                    </a:cubicBezTo>
                    <a:cubicBezTo>
                      <a:pt x="297" y="31"/>
                      <a:pt x="296" y="31"/>
                      <a:pt x="295" y="31"/>
                    </a:cubicBezTo>
                    <a:cubicBezTo>
                      <a:pt x="295" y="31"/>
                      <a:pt x="294" y="32"/>
                      <a:pt x="293" y="33"/>
                    </a:cubicBezTo>
                    <a:cubicBezTo>
                      <a:pt x="290" y="35"/>
                      <a:pt x="288" y="38"/>
                      <a:pt x="285" y="40"/>
                    </a:cubicBezTo>
                    <a:cubicBezTo>
                      <a:pt x="281" y="43"/>
                      <a:pt x="276" y="45"/>
                      <a:pt x="271" y="45"/>
                    </a:cubicBezTo>
                    <a:cubicBezTo>
                      <a:pt x="262" y="47"/>
                      <a:pt x="253" y="47"/>
                      <a:pt x="244" y="49"/>
                    </a:cubicBezTo>
                    <a:cubicBezTo>
                      <a:pt x="239" y="50"/>
                      <a:pt x="235" y="51"/>
                      <a:pt x="230" y="51"/>
                    </a:cubicBezTo>
                    <a:cubicBezTo>
                      <a:pt x="228" y="51"/>
                      <a:pt x="226" y="51"/>
                      <a:pt x="224" y="50"/>
                    </a:cubicBezTo>
                    <a:cubicBezTo>
                      <a:pt x="223" y="50"/>
                      <a:pt x="223" y="49"/>
                      <a:pt x="224" y="49"/>
                    </a:cubicBezTo>
                    <a:cubicBezTo>
                      <a:pt x="232" y="46"/>
                      <a:pt x="241" y="44"/>
                      <a:pt x="250" y="42"/>
                    </a:cubicBezTo>
                    <a:cubicBezTo>
                      <a:pt x="257" y="40"/>
                      <a:pt x="265" y="41"/>
                      <a:pt x="273" y="38"/>
                    </a:cubicBezTo>
                    <a:cubicBezTo>
                      <a:pt x="276" y="37"/>
                      <a:pt x="280" y="35"/>
                      <a:pt x="283" y="32"/>
                    </a:cubicBezTo>
                    <a:cubicBezTo>
                      <a:pt x="284" y="32"/>
                      <a:pt x="286" y="32"/>
                      <a:pt x="287" y="32"/>
                    </a:cubicBezTo>
                    <a:cubicBezTo>
                      <a:pt x="284" y="32"/>
                      <a:pt x="282" y="32"/>
                      <a:pt x="279" y="32"/>
                    </a:cubicBezTo>
                    <a:cubicBezTo>
                      <a:pt x="266" y="32"/>
                      <a:pt x="252" y="30"/>
                      <a:pt x="238" y="28"/>
                    </a:cubicBezTo>
                    <a:cubicBezTo>
                      <a:pt x="231" y="28"/>
                      <a:pt x="224" y="27"/>
                      <a:pt x="217" y="26"/>
                    </a:cubicBezTo>
                    <a:cubicBezTo>
                      <a:pt x="217" y="26"/>
                      <a:pt x="217" y="26"/>
                      <a:pt x="217" y="26"/>
                    </a:cubicBezTo>
                    <a:cubicBezTo>
                      <a:pt x="217" y="26"/>
                      <a:pt x="217" y="26"/>
                      <a:pt x="217" y="26"/>
                    </a:cubicBezTo>
                    <a:cubicBezTo>
                      <a:pt x="219" y="26"/>
                      <a:pt x="220" y="26"/>
                      <a:pt x="222" y="27"/>
                    </a:cubicBezTo>
                    <a:cubicBezTo>
                      <a:pt x="228" y="27"/>
                      <a:pt x="233" y="29"/>
                      <a:pt x="237" y="29"/>
                    </a:cubicBezTo>
                    <a:cubicBezTo>
                      <a:pt x="238" y="29"/>
                      <a:pt x="239" y="29"/>
                      <a:pt x="240" y="28"/>
                    </a:cubicBezTo>
                    <a:cubicBezTo>
                      <a:pt x="246" y="29"/>
                      <a:pt x="253" y="30"/>
                      <a:pt x="260" y="31"/>
                    </a:cubicBezTo>
                    <a:cubicBezTo>
                      <a:pt x="255" y="33"/>
                      <a:pt x="250" y="35"/>
                      <a:pt x="245" y="37"/>
                    </a:cubicBezTo>
                    <a:cubicBezTo>
                      <a:pt x="243" y="37"/>
                      <a:pt x="240" y="37"/>
                      <a:pt x="238" y="37"/>
                    </a:cubicBezTo>
                    <a:cubicBezTo>
                      <a:pt x="231" y="37"/>
                      <a:pt x="224" y="35"/>
                      <a:pt x="218" y="33"/>
                    </a:cubicBezTo>
                    <a:cubicBezTo>
                      <a:pt x="218" y="35"/>
                      <a:pt x="218" y="38"/>
                      <a:pt x="218" y="40"/>
                    </a:cubicBezTo>
                    <a:cubicBezTo>
                      <a:pt x="219" y="40"/>
                      <a:pt x="219" y="41"/>
                      <a:pt x="220" y="41"/>
                    </a:cubicBezTo>
                    <a:cubicBezTo>
                      <a:pt x="221" y="42"/>
                      <a:pt x="220" y="44"/>
                      <a:pt x="219" y="44"/>
                    </a:cubicBezTo>
                    <a:cubicBezTo>
                      <a:pt x="220" y="48"/>
                      <a:pt x="220" y="53"/>
                      <a:pt x="221" y="57"/>
                    </a:cubicBezTo>
                    <a:cubicBezTo>
                      <a:pt x="224" y="57"/>
                      <a:pt x="226" y="56"/>
                      <a:pt x="228" y="56"/>
                    </a:cubicBezTo>
                    <a:cubicBezTo>
                      <a:pt x="240" y="54"/>
                      <a:pt x="253" y="50"/>
                      <a:pt x="265" y="50"/>
                    </a:cubicBezTo>
                    <a:cubicBezTo>
                      <a:pt x="270" y="50"/>
                      <a:pt x="275" y="51"/>
                      <a:pt x="279" y="52"/>
                    </a:cubicBezTo>
                    <a:cubicBezTo>
                      <a:pt x="280" y="53"/>
                      <a:pt x="280" y="54"/>
                      <a:pt x="279" y="55"/>
                    </a:cubicBezTo>
                    <a:cubicBezTo>
                      <a:pt x="269" y="57"/>
                      <a:pt x="258" y="57"/>
                      <a:pt x="248" y="58"/>
                    </a:cubicBezTo>
                    <a:cubicBezTo>
                      <a:pt x="239" y="60"/>
                      <a:pt x="231" y="62"/>
                      <a:pt x="223" y="65"/>
                    </a:cubicBezTo>
                    <a:cubicBezTo>
                      <a:pt x="224" y="66"/>
                      <a:pt x="224" y="68"/>
                      <a:pt x="224" y="69"/>
                    </a:cubicBezTo>
                    <a:cubicBezTo>
                      <a:pt x="225" y="69"/>
                      <a:pt x="226" y="68"/>
                      <a:pt x="227" y="68"/>
                    </a:cubicBezTo>
                    <a:cubicBezTo>
                      <a:pt x="239" y="64"/>
                      <a:pt x="250" y="62"/>
                      <a:pt x="262" y="61"/>
                    </a:cubicBezTo>
                    <a:cubicBezTo>
                      <a:pt x="276" y="60"/>
                      <a:pt x="289" y="57"/>
                      <a:pt x="302" y="52"/>
                    </a:cubicBezTo>
                    <a:cubicBezTo>
                      <a:pt x="308" y="50"/>
                      <a:pt x="313" y="48"/>
                      <a:pt x="318" y="45"/>
                    </a:cubicBezTo>
                    <a:cubicBezTo>
                      <a:pt x="321" y="43"/>
                      <a:pt x="323" y="41"/>
                      <a:pt x="326" y="39"/>
                    </a:cubicBezTo>
                    <a:cubicBezTo>
                      <a:pt x="328" y="37"/>
                      <a:pt x="330" y="34"/>
                      <a:pt x="333" y="30"/>
                    </a:cubicBezTo>
                    <a:cubicBezTo>
                      <a:pt x="319" y="37"/>
                      <a:pt x="307" y="48"/>
                      <a:pt x="290" y="49"/>
                    </a:cubicBezTo>
                    <a:cubicBezTo>
                      <a:pt x="290" y="49"/>
                      <a:pt x="290" y="49"/>
                      <a:pt x="290" y="49"/>
                    </a:cubicBezTo>
                    <a:cubicBezTo>
                      <a:pt x="289" y="49"/>
                      <a:pt x="289" y="47"/>
                      <a:pt x="290" y="46"/>
                    </a:cubicBezTo>
                    <a:cubicBezTo>
                      <a:pt x="303" y="40"/>
                      <a:pt x="316" y="33"/>
                      <a:pt x="328" y="26"/>
                    </a:cubicBezTo>
                    <a:cubicBezTo>
                      <a:pt x="332" y="24"/>
                      <a:pt x="335" y="23"/>
                      <a:pt x="339" y="22"/>
                    </a:cubicBezTo>
                    <a:cubicBezTo>
                      <a:pt x="341" y="19"/>
                      <a:pt x="343" y="15"/>
                      <a:pt x="344" y="12"/>
                    </a:cubicBezTo>
                    <a:moveTo>
                      <a:pt x="119" y="4"/>
                    </a:moveTo>
                    <a:cubicBezTo>
                      <a:pt x="116" y="4"/>
                      <a:pt x="113" y="4"/>
                      <a:pt x="110" y="5"/>
                    </a:cubicBezTo>
                    <a:cubicBezTo>
                      <a:pt x="108" y="6"/>
                      <a:pt x="105" y="7"/>
                      <a:pt x="103" y="8"/>
                    </a:cubicBezTo>
                    <a:cubicBezTo>
                      <a:pt x="101" y="12"/>
                      <a:pt x="98" y="15"/>
                      <a:pt x="95" y="17"/>
                    </a:cubicBezTo>
                    <a:cubicBezTo>
                      <a:pt x="111" y="24"/>
                      <a:pt x="127" y="26"/>
                      <a:pt x="145" y="26"/>
                    </a:cubicBezTo>
                    <a:cubicBezTo>
                      <a:pt x="150" y="26"/>
                      <a:pt x="155" y="27"/>
                      <a:pt x="160" y="27"/>
                    </a:cubicBezTo>
                    <a:cubicBezTo>
                      <a:pt x="160" y="26"/>
                      <a:pt x="160" y="25"/>
                      <a:pt x="160" y="24"/>
                    </a:cubicBezTo>
                    <a:cubicBezTo>
                      <a:pt x="159" y="23"/>
                      <a:pt x="159" y="21"/>
                      <a:pt x="159" y="19"/>
                    </a:cubicBezTo>
                    <a:cubicBezTo>
                      <a:pt x="155" y="19"/>
                      <a:pt x="152" y="18"/>
                      <a:pt x="149" y="18"/>
                    </a:cubicBezTo>
                    <a:cubicBezTo>
                      <a:pt x="145" y="17"/>
                      <a:pt x="141" y="17"/>
                      <a:pt x="138" y="17"/>
                    </a:cubicBezTo>
                    <a:cubicBezTo>
                      <a:pt x="136" y="17"/>
                      <a:pt x="134" y="17"/>
                      <a:pt x="132" y="17"/>
                    </a:cubicBezTo>
                    <a:cubicBezTo>
                      <a:pt x="130" y="17"/>
                      <a:pt x="129" y="17"/>
                      <a:pt x="127" y="17"/>
                    </a:cubicBezTo>
                    <a:cubicBezTo>
                      <a:pt x="118" y="17"/>
                      <a:pt x="110" y="16"/>
                      <a:pt x="103" y="9"/>
                    </a:cubicBezTo>
                    <a:cubicBezTo>
                      <a:pt x="104" y="9"/>
                      <a:pt x="105" y="8"/>
                      <a:pt x="106" y="8"/>
                    </a:cubicBezTo>
                    <a:cubicBezTo>
                      <a:pt x="111" y="10"/>
                      <a:pt x="117" y="11"/>
                      <a:pt x="124" y="11"/>
                    </a:cubicBezTo>
                    <a:cubicBezTo>
                      <a:pt x="127" y="11"/>
                      <a:pt x="130" y="10"/>
                      <a:pt x="133" y="10"/>
                    </a:cubicBezTo>
                    <a:cubicBezTo>
                      <a:pt x="136" y="10"/>
                      <a:pt x="139" y="10"/>
                      <a:pt x="142" y="10"/>
                    </a:cubicBezTo>
                    <a:cubicBezTo>
                      <a:pt x="143" y="10"/>
                      <a:pt x="145" y="10"/>
                      <a:pt x="147" y="10"/>
                    </a:cubicBezTo>
                    <a:cubicBezTo>
                      <a:pt x="146" y="10"/>
                      <a:pt x="145" y="10"/>
                      <a:pt x="145" y="10"/>
                    </a:cubicBezTo>
                    <a:cubicBezTo>
                      <a:pt x="136" y="7"/>
                      <a:pt x="128" y="4"/>
                      <a:pt x="119" y="4"/>
                    </a:cubicBezTo>
                    <a:moveTo>
                      <a:pt x="350" y="0"/>
                    </a:moveTo>
                    <a:cubicBezTo>
                      <a:pt x="341" y="9"/>
                      <a:pt x="332" y="17"/>
                      <a:pt x="321" y="22"/>
                    </a:cubicBezTo>
                    <a:cubicBezTo>
                      <a:pt x="322" y="22"/>
                      <a:pt x="323" y="21"/>
                      <a:pt x="324" y="21"/>
                    </a:cubicBezTo>
                    <a:cubicBezTo>
                      <a:pt x="333" y="16"/>
                      <a:pt x="342" y="9"/>
                      <a:pt x="350" y="1"/>
                    </a:cubicBezTo>
                    <a:cubicBezTo>
                      <a:pt x="350" y="1"/>
                      <a:pt x="350" y="1"/>
                      <a:pt x="350" y="0"/>
                    </a:cubicBezTo>
                  </a:path>
                </a:pathLst>
              </a:custGeom>
              <a:solidFill>
                <a:srgbClr val="12AB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7" name="Freeform 8"/>
              <p:cNvSpPr/>
              <p:nvPr/>
            </p:nvSpPr>
            <p:spPr bwMode="auto">
              <a:xfrm>
                <a:off x="4757738" y="2855913"/>
                <a:ext cx="2451100" cy="1109663"/>
              </a:xfrm>
              <a:custGeom>
                <a:avLst/>
                <a:gdLst>
                  <a:gd name="T0" fmla="*/ 322 w 376"/>
                  <a:gd name="T1" fmla="*/ 0 h 170"/>
                  <a:gd name="T2" fmla="*/ 322 w 376"/>
                  <a:gd name="T3" fmla="*/ 0 h 170"/>
                  <a:gd name="T4" fmla="*/ 320 w 376"/>
                  <a:gd name="T5" fmla="*/ 2 h 170"/>
                  <a:gd name="T6" fmla="*/ 315 w 376"/>
                  <a:gd name="T7" fmla="*/ 37 h 170"/>
                  <a:gd name="T8" fmla="*/ 319 w 376"/>
                  <a:gd name="T9" fmla="*/ 58 h 170"/>
                  <a:gd name="T10" fmla="*/ 326 w 376"/>
                  <a:gd name="T11" fmla="*/ 73 h 170"/>
                  <a:gd name="T12" fmla="*/ 339 w 376"/>
                  <a:gd name="T13" fmla="*/ 81 h 170"/>
                  <a:gd name="T14" fmla="*/ 354 w 376"/>
                  <a:gd name="T15" fmla="*/ 87 h 170"/>
                  <a:gd name="T16" fmla="*/ 363 w 376"/>
                  <a:gd name="T17" fmla="*/ 100 h 170"/>
                  <a:gd name="T18" fmla="*/ 363 w 376"/>
                  <a:gd name="T19" fmla="*/ 101 h 170"/>
                  <a:gd name="T20" fmla="*/ 359 w 376"/>
                  <a:gd name="T21" fmla="*/ 111 h 170"/>
                  <a:gd name="T22" fmla="*/ 301 w 376"/>
                  <a:gd name="T23" fmla="*/ 145 h 170"/>
                  <a:gd name="T24" fmla="*/ 297 w 376"/>
                  <a:gd name="T25" fmla="*/ 145 h 170"/>
                  <a:gd name="T26" fmla="*/ 239 w 376"/>
                  <a:gd name="T27" fmla="*/ 117 h 170"/>
                  <a:gd name="T28" fmla="*/ 221 w 376"/>
                  <a:gd name="T29" fmla="*/ 89 h 170"/>
                  <a:gd name="T30" fmla="*/ 195 w 376"/>
                  <a:gd name="T31" fmla="*/ 61 h 170"/>
                  <a:gd name="T32" fmla="*/ 161 w 376"/>
                  <a:gd name="T33" fmla="*/ 37 h 170"/>
                  <a:gd name="T34" fmla="*/ 162 w 376"/>
                  <a:gd name="T35" fmla="*/ 50 h 170"/>
                  <a:gd name="T36" fmla="*/ 160 w 376"/>
                  <a:gd name="T37" fmla="*/ 52 h 170"/>
                  <a:gd name="T38" fmla="*/ 158 w 376"/>
                  <a:gd name="T39" fmla="*/ 51 h 170"/>
                  <a:gd name="T40" fmla="*/ 155 w 376"/>
                  <a:gd name="T41" fmla="*/ 36 h 170"/>
                  <a:gd name="T42" fmla="*/ 143 w 376"/>
                  <a:gd name="T43" fmla="*/ 35 h 170"/>
                  <a:gd name="T44" fmla="*/ 131 w 376"/>
                  <a:gd name="T45" fmla="*/ 36 h 170"/>
                  <a:gd name="T46" fmla="*/ 37 w 376"/>
                  <a:gd name="T47" fmla="*/ 66 h 170"/>
                  <a:gd name="T48" fmla="*/ 18 w 376"/>
                  <a:gd name="T49" fmla="*/ 90 h 170"/>
                  <a:gd name="T50" fmla="*/ 0 w 376"/>
                  <a:gd name="T51" fmla="*/ 149 h 170"/>
                  <a:gd name="T52" fmla="*/ 2 w 376"/>
                  <a:gd name="T53" fmla="*/ 168 h 170"/>
                  <a:gd name="T54" fmla="*/ 9 w 376"/>
                  <a:gd name="T55" fmla="*/ 170 h 170"/>
                  <a:gd name="T56" fmla="*/ 13 w 376"/>
                  <a:gd name="T57" fmla="*/ 157 h 170"/>
                  <a:gd name="T58" fmla="*/ 26 w 376"/>
                  <a:gd name="T59" fmla="*/ 132 h 170"/>
                  <a:gd name="T60" fmla="*/ 62 w 376"/>
                  <a:gd name="T61" fmla="*/ 91 h 170"/>
                  <a:gd name="T62" fmla="*/ 130 w 376"/>
                  <a:gd name="T63" fmla="*/ 69 h 170"/>
                  <a:gd name="T64" fmla="*/ 164 w 376"/>
                  <a:gd name="T65" fmla="*/ 76 h 170"/>
                  <a:gd name="T66" fmla="*/ 205 w 376"/>
                  <a:gd name="T67" fmla="*/ 116 h 170"/>
                  <a:gd name="T68" fmla="*/ 259 w 376"/>
                  <a:gd name="T69" fmla="*/ 150 h 170"/>
                  <a:gd name="T70" fmla="*/ 288 w 376"/>
                  <a:gd name="T71" fmla="*/ 155 h 170"/>
                  <a:gd name="T72" fmla="*/ 367 w 376"/>
                  <a:gd name="T73" fmla="*/ 105 h 170"/>
                  <a:gd name="T74" fmla="*/ 339 w 376"/>
                  <a:gd name="T75" fmla="*/ 41 h 170"/>
                  <a:gd name="T76" fmla="*/ 335 w 376"/>
                  <a:gd name="T77" fmla="*/ 23 h 170"/>
                  <a:gd name="T78" fmla="*/ 334 w 376"/>
                  <a:gd name="T79" fmla="*/ 21 h 170"/>
                  <a:gd name="T80" fmla="*/ 323 w 376"/>
                  <a:gd name="T81" fmla="*/ 1 h 170"/>
                  <a:gd name="T82" fmla="*/ 322 w 376"/>
                  <a:gd name="T8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6" h="170">
                    <a:moveTo>
                      <a:pt x="322" y="0"/>
                    </a:moveTo>
                    <a:cubicBezTo>
                      <a:pt x="322" y="0"/>
                      <a:pt x="322" y="0"/>
                      <a:pt x="322" y="0"/>
                    </a:cubicBezTo>
                    <a:cubicBezTo>
                      <a:pt x="321" y="0"/>
                      <a:pt x="321" y="2"/>
                      <a:pt x="320" y="2"/>
                    </a:cubicBezTo>
                    <a:cubicBezTo>
                      <a:pt x="317" y="17"/>
                      <a:pt x="315" y="27"/>
                      <a:pt x="315" y="37"/>
                    </a:cubicBezTo>
                    <a:cubicBezTo>
                      <a:pt x="315" y="44"/>
                      <a:pt x="316" y="50"/>
                      <a:pt x="319" y="58"/>
                    </a:cubicBezTo>
                    <a:cubicBezTo>
                      <a:pt x="320" y="64"/>
                      <a:pt x="323" y="69"/>
                      <a:pt x="326" y="73"/>
                    </a:cubicBezTo>
                    <a:cubicBezTo>
                      <a:pt x="330" y="77"/>
                      <a:pt x="334" y="80"/>
                      <a:pt x="339" y="81"/>
                    </a:cubicBezTo>
                    <a:cubicBezTo>
                      <a:pt x="344" y="82"/>
                      <a:pt x="350" y="84"/>
                      <a:pt x="354" y="87"/>
                    </a:cubicBezTo>
                    <a:cubicBezTo>
                      <a:pt x="359" y="90"/>
                      <a:pt x="363" y="95"/>
                      <a:pt x="363" y="100"/>
                    </a:cubicBezTo>
                    <a:cubicBezTo>
                      <a:pt x="363" y="100"/>
                      <a:pt x="363" y="101"/>
                      <a:pt x="363" y="101"/>
                    </a:cubicBezTo>
                    <a:cubicBezTo>
                      <a:pt x="362" y="104"/>
                      <a:pt x="361" y="108"/>
                      <a:pt x="359" y="111"/>
                    </a:cubicBezTo>
                    <a:cubicBezTo>
                      <a:pt x="346" y="131"/>
                      <a:pt x="324" y="144"/>
                      <a:pt x="301" y="145"/>
                    </a:cubicBezTo>
                    <a:cubicBezTo>
                      <a:pt x="299" y="145"/>
                      <a:pt x="298" y="145"/>
                      <a:pt x="297" y="145"/>
                    </a:cubicBezTo>
                    <a:cubicBezTo>
                      <a:pt x="275" y="145"/>
                      <a:pt x="253" y="135"/>
                      <a:pt x="239" y="117"/>
                    </a:cubicBezTo>
                    <a:cubicBezTo>
                      <a:pt x="232" y="109"/>
                      <a:pt x="227" y="98"/>
                      <a:pt x="221" y="89"/>
                    </a:cubicBezTo>
                    <a:cubicBezTo>
                      <a:pt x="214" y="78"/>
                      <a:pt x="205" y="69"/>
                      <a:pt x="195" y="61"/>
                    </a:cubicBezTo>
                    <a:cubicBezTo>
                      <a:pt x="185" y="51"/>
                      <a:pt x="174" y="41"/>
                      <a:pt x="161" y="37"/>
                    </a:cubicBezTo>
                    <a:cubicBezTo>
                      <a:pt x="161" y="41"/>
                      <a:pt x="161" y="46"/>
                      <a:pt x="162" y="50"/>
                    </a:cubicBezTo>
                    <a:cubicBezTo>
                      <a:pt x="162" y="51"/>
                      <a:pt x="161" y="52"/>
                      <a:pt x="160" y="52"/>
                    </a:cubicBezTo>
                    <a:cubicBezTo>
                      <a:pt x="159" y="52"/>
                      <a:pt x="159" y="52"/>
                      <a:pt x="158" y="51"/>
                    </a:cubicBezTo>
                    <a:cubicBezTo>
                      <a:pt x="156" y="50"/>
                      <a:pt x="156" y="46"/>
                      <a:pt x="155" y="36"/>
                    </a:cubicBezTo>
                    <a:cubicBezTo>
                      <a:pt x="151" y="35"/>
                      <a:pt x="147" y="35"/>
                      <a:pt x="143" y="35"/>
                    </a:cubicBezTo>
                    <a:cubicBezTo>
                      <a:pt x="139" y="35"/>
                      <a:pt x="135" y="35"/>
                      <a:pt x="131" y="36"/>
                    </a:cubicBezTo>
                    <a:cubicBezTo>
                      <a:pt x="98" y="38"/>
                      <a:pt x="61" y="42"/>
                      <a:pt x="37" y="66"/>
                    </a:cubicBezTo>
                    <a:cubicBezTo>
                      <a:pt x="29" y="73"/>
                      <a:pt x="23" y="81"/>
                      <a:pt x="18" y="90"/>
                    </a:cubicBezTo>
                    <a:cubicBezTo>
                      <a:pt x="8" y="108"/>
                      <a:pt x="0" y="129"/>
                      <a:pt x="0" y="149"/>
                    </a:cubicBezTo>
                    <a:cubicBezTo>
                      <a:pt x="0" y="156"/>
                      <a:pt x="1" y="162"/>
                      <a:pt x="2" y="168"/>
                    </a:cubicBezTo>
                    <a:cubicBezTo>
                      <a:pt x="4" y="169"/>
                      <a:pt x="6" y="170"/>
                      <a:pt x="9" y="170"/>
                    </a:cubicBezTo>
                    <a:cubicBezTo>
                      <a:pt x="11" y="166"/>
                      <a:pt x="12" y="162"/>
                      <a:pt x="13" y="157"/>
                    </a:cubicBezTo>
                    <a:cubicBezTo>
                      <a:pt x="17" y="148"/>
                      <a:pt x="21" y="140"/>
                      <a:pt x="26" y="132"/>
                    </a:cubicBezTo>
                    <a:cubicBezTo>
                      <a:pt x="35" y="116"/>
                      <a:pt x="47" y="102"/>
                      <a:pt x="62" y="91"/>
                    </a:cubicBezTo>
                    <a:cubicBezTo>
                      <a:pt x="81" y="78"/>
                      <a:pt x="105" y="69"/>
                      <a:pt x="130" y="69"/>
                    </a:cubicBezTo>
                    <a:cubicBezTo>
                      <a:pt x="141" y="69"/>
                      <a:pt x="153" y="71"/>
                      <a:pt x="164" y="76"/>
                    </a:cubicBezTo>
                    <a:cubicBezTo>
                      <a:pt x="181" y="84"/>
                      <a:pt x="191" y="103"/>
                      <a:pt x="205" y="116"/>
                    </a:cubicBezTo>
                    <a:cubicBezTo>
                      <a:pt x="220" y="131"/>
                      <a:pt x="238" y="144"/>
                      <a:pt x="259" y="150"/>
                    </a:cubicBezTo>
                    <a:cubicBezTo>
                      <a:pt x="268" y="153"/>
                      <a:pt x="278" y="155"/>
                      <a:pt x="288" y="155"/>
                    </a:cubicBezTo>
                    <a:cubicBezTo>
                      <a:pt x="322" y="155"/>
                      <a:pt x="358" y="138"/>
                      <a:pt x="367" y="105"/>
                    </a:cubicBezTo>
                    <a:cubicBezTo>
                      <a:pt x="376" y="76"/>
                      <a:pt x="348" y="64"/>
                      <a:pt x="339" y="41"/>
                    </a:cubicBezTo>
                    <a:cubicBezTo>
                      <a:pt x="336" y="35"/>
                      <a:pt x="335" y="28"/>
                      <a:pt x="335" y="23"/>
                    </a:cubicBezTo>
                    <a:cubicBezTo>
                      <a:pt x="335" y="22"/>
                      <a:pt x="334" y="22"/>
                      <a:pt x="334" y="21"/>
                    </a:cubicBezTo>
                    <a:cubicBezTo>
                      <a:pt x="330" y="15"/>
                      <a:pt x="328" y="7"/>
                      <a:pt x="323" y="1"/>
                    </a:cubicBezTo>
                    <a:cubicBezTo>
                      <a:pt x="323" y="1"/>
                      <a:pt x="322" y="0"/>
                      <a:pt x="322" y="0"/>
                    </a:cubicBezTo>
                  </a:path>
                </a:pathLst>
              </a:custGeom>
              <a:solidFill>
                <a:srgbClr val="0B79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8" name="Freeform 9"/>
              <p:cNvSpPr/>
              <p:nvPr/>
            </p:nvSpPr>
            <p:spPr bwMode="auto">
              <a:xfrm>
                <a:off x="5768975" y="3090863"/>
                <a:ext cx="44450" cy="103188"/>
              </a:xfrm>
              <a:custGeom>
                <a:avLst/>
                <a:gdLst>
                  <a:gd name="T0" fmla="*/ 0 w 7"/>
                  <a:gd name="T1" fmla="*/ 0 h 16"/>
                  <a:gd name="T2" fmla="*/ 0 w 7"/>
                  <a:gd name="T3" fmla="*/ 0 h 16"/>
                  <a:gd name="T4" fmla="*/ 3 w 7"/>
                  <a:gd name="T5" fmla="*/ 15 h 16"/>
                  <a:gd name="T6" fmla="*/ 5 w 7"/>
                  <a:gd name="T7" fmla="*/ 16 h 16"/>
                  <a:gd name="T8" fmla="*/ 7 w 7"/>
                  <a:gd name="T9" fmla="*/ 14 h 16"/>
                  <a:gd name="T10" fmla="*/ 6 w 7"/>
                  <a:gd name="T11" fmla="*/ 1 h 16"/>
                  <a:gd name="T12" fmla="*/ 6 w 7"/>
                  <a:gd name="T13" fmla="*/ 1 h 16"/>
                  <a:gd name="T14" fmla="*/ 6 w 7"/>
                  <a:gd name="T15" fmla="*/ 1 h 16"/>
                  <a:gd name="T16" fmla="*/ 0 w 7"/>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6">
                    <a:moveTo>
                      <a:pt x="0" y="0"/>
                    </a:moveTo>
                    <a:cubicBezTo>
                      <a:pt x="0" y="0"/>
                      <a:pt x="0" y="0"/>
                      <a:pt x="0" y="0"/>
                    </a:cubicBezTo>
                    <a:cubicBezTo>
                      <a:pt x="1" y="10"/>
                      <a:pt x="1" y="14"/>
                      <a:pt x="3" y="15"/>
                    </a:cubicBezTo>
                    <a:cubicBezTo>
                      <a:pt x="4" y="16"/>
                      <a:pt x="4" y="16"/>
                      <a:pt x="5" y="16"/>
                    </a:cubicBezTo>
                    <a:cubicBezTo>
                      <a:pt x="6" y="16"/>
                      <a:pt x="7" y="15"/>
                      <a:pt x="7" y="14"/>
                    </a:cubicBezTo>
                    <a:cubicBezTo>
                      <a:pt x="6" y="10"/>
                      <a:pt x="6" y="5"/>
                      <a:pt x="6" y="1"/>
                    </a:cubicBezTo>
                    <a:cubicBezTo>
                      <a:pt x="6" y="1"/>
                      <a:pt x="6" y="1"/>
                      <a:pt x="6" y="1"/>
                    </a:cubicBezTo>
                    <a:cubicBezTo>
                      <a:pt x="6" y="1"/>
                      <a:pt x="6" y="1"/>
                      <a:pt x="6" y="1"/>
                    </a:cubicBezTo>
                    <a:cubicBezTo>
                      <a:pt x="4" y="1"/>
                      <a:pt x="2" y="0"/>
                      <a:pt x="0" y="0"/>
                    </a:cubicBezTo>
                  </a:path>
                </a:pathLst>
              </a:custGeom>
              <a:solidFill>
                <a:srgbClr val="1199DD"/>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9" name="Freeform 10"/>
              <p:cNvSpPr/>
              <p:nvPr/>
            </p:nvSpPr>
            <p:spPr bwMode="auto">
              <a:xfrm>
                <a:off x="7118350" y="2900363"/>
                <a:ext cx="573087" cy="901700"/>
              </a:xfrm>
              <a:custGeom>
                <a:avLst/>
                <a:gdLst>
                  <a:gd name="T0" fmla="*/ 80 w 88"/>
                  <a:gd name="T1" fmla="*/ 0 h 138"/>
                  <a:gd name="T2" fmla="*/ 77 w 88"/>
                  <a:gd name="T3" fmla="*/ 4 h 138"/>
                  <a:gd name="T4" fmla="*/ 75 w 88"/>
                  <a:gd name="T5" fmla="*/ 15 h 138"/>
                  <a:gd name="T6" fmla="*/ 70 w 88"/>
                  <a:gd name="T7" fmla="*/ 50 h 138"/>
                  <a:gd name="T8" fmla="*/ 30 w 88"/>
                  <a:gd name="T9" fmla="*/ 72 h 138"/>
                  <a:gd name="T10" fmla="*/ 8 w 88"/>
                  <a:gd name="T11" fmla="*/ 116 h 138"/>
                  <a:gd name="T12" fmla="*/ 0 w 88"/>
                  <a:gd name="T13" fmla="*/ 138 h 138"/>
                  <a:gd name="T14" fmla="*/ 4 w 88"/>
                  <a:gd name="T15" fmla="*/ 134 h 138"/>
                  <a:gd name="T16" fmla="*/ 19 w 88"/>
                  <a:gd name="T17" fmla="*/ 118 h 138"/>
                  <a:gd name="T18" fmla="*/ 22 w 88"/>
                  <a:gd name="T19" fmla="*/ 114 h 138"/>
                  <a:gd name="T20" fmla="*/ 23 w 88"/>
                  <a:gd name="T21" fmla="*/ 113 h 138"/>
                  <a:gd name="T22" fmla="*/ 25 w 88"/>
                  <a:gd name="T23" fmla="*/ 111 h 138"/>
                  <a:gd name="T24" fmla="*/ 25 w 88"/>
                  <a:gd name="T25" fmla="*/ 111 h 138"/>
                  <a:gd name="T26" fmla="*/ 23 w 88"/>
                  <a:gd name="T27" fmla="*/ 99 h 138"/>
                  <a:gd name="T28" fmla="*/ 23 w 88"/>
                  <a:gd name="T29" fmla="*/ 97 h 138"/>
                  <a:gd name="T30" fmla="*/ 31 w 88"/>
                  <a:gd name="T31" fmla="*/ 83 h 138"/>
                  <a:gd name="T32" fmla="*/ 49 w 88"/>
                  <a:gd name="T33" fmla="*/ 78 h 138"/>
                  <a:gd name="T34" fmla="*/ 53 w 88"/>
                  <a:gd name="T35" fmla="*/ 78 h 138"/>
                  <a:gd name="T36" fmla="*/ 55 w 88"/>
                  <a:gd name="T37" fmla="*/ 78 h 138"/>
                  <a:gd name="T38" fmla="*/ 57 w 88"/>
                  <a:gd name="T39" fmla="*/ 78 h 138"/>
                  <a:gd name="T40" fmla="*/ 65 w 88"/>
                  <a:gd name="T41" fmla="*/ 77 h 138"/>
                  <a:gd name="T42" fmla="*/ 78 w 88"/>
                  <a:gd name="T43" fmla="*/ 70 h 138"/>
                  <a:gd name="T44" fmla="*/ 88 w 88"/>
                  <a:gd name="T45" fmla="*/ 46 h 138"/>
                  <a:gd name="T46" fmla="*/ 88 w 88"/>
                  <a:gd name="T47" fmla="*/ 38 h 138"/>
                  <a:gd name="T48" fmla="*/ 82 w 88"/>
                  <a:gd name="T49" fmla="*/ 3 h 138"/>
                  <a:gd name="T50" fmla="*/ 80 w 88"/>
                  <a:gd name="T51" fmla="*/ 0 h 138"/>
                  <a:gd name="T52" fmla="*/ 80 w 88"/>
                  <a:gd name="T5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8">
                    <a:moveTo>
                      <a:pt x="80" y="0"/>
                    </a:moveTo>
                    <a:cubicBezTo>
                      <a:pt x="78" y="0"/>
                      <a:pt x="77" y="2"/>
                      <a:pt x="77" y="4"/>
                    </a:cubicBezTo>
                    <a:cubicBezTo>
                      <a:pt x="77" y="8"/>
                      <a:pt x="76" y="12"/>
                      <a:pt x="75" y="15"/>
                    </a:cubicBezTo>
                    <a:cubicBezTo>
                      <a:pt x="76" y="22"/>
                      <a:pt x="79" y="38"/>
                      <a:pt x="70" y="50"/>
                    </a:cubicBezTo>
                    <a:cubicBezTo>
                      <a:pt x="62" y="62"/>
                      <a:pt x="38" y="70"/>
                      <a:pt x="30" y="72"/>
                    </a:cubicBezTo>
                    <a:cubicBezTo>
                      <a:pt x="15" y="77"/>
                      <a:pt x="15" y="97"/>
                      <a:pt x="8" y="116"/>
                    </a:cubicBezTo>
                    <a:cubicBezTo>
                      <a:pt x="7" y="123"/>
                      <a:pt x="4" y="130"/>
                      <a:pt x="0" y="138"/>
                    </a:cubicBezTo>
                    <a:cubicBezTo>
                      <a:pt x="1" y="137"/>
                      <a:pt x="3" y="136"/>
                      <a:pt x="4" y="134"/>
                    </a:cubicBezTo>
                    <a:cubicBezTo>
                      <a:pt x="9" y="129"/>
                      <a:pt x="14" y="124"/>
                      <a:pt x="19" y="118"/>
                    </a:cubicBezTo>
                    <a:cubicBezTo>
                      <a:pt x="20" y="116"/>
                      <a:pt x="21" y="115"/>
                      <a:pt x="22" y="114"/>
                    </a:cubicBezTo>
                    <a:cubicBezTo>
                      <a:pt x="22" y="114"/>
                      <a:pt x="22" y="114"/>
                      <a:pt x="23" y="113"/>
                    </a:cubicBezTo>
                    <a:cubicBezTo>
                      <a:pt x="23" y="113"/>
                      <a:pt x="24" y="112"/>
                      <a:pt x="25" y="111"/>
                    </a:cubicBezTo>
                    <a:cubicBezTo>
                      <a:pt x="25" y="111"/>
                      <a:pt x="25" y="111"/>
                      <a:pt x="25" y="111"/>
                    </a:cubicBezTo>
                    <a:cubicBezTo>
                      <a:pt x="25" y="107"/>
                      <a:pt x="24" y="103"/>
                      <a:pt x="23" y="99"/>
                    </a:cubicBezTo>
                    <a:cubicBezTo>
                      <a:pt x="23" y="98"/>
                      <a:pt x="23" y="98"/>
                      <a:pt x="23" y="97"/>
                    </a:cubicBezTo>
                    <a:cubicBezTo>
                      <a:pt x="23" y="92"/>
                      <a:pt x="27" y="86"/>
                      <a:pt x="31" y="83"/>
                    </a:cubicBezTo>
                    <a:cubicBezTo>
                      <a:pt x="36" y="80"/>
                      <a:pt x="43" y="79"/>
                      <a:pt x="49" y="78"/>
                    </a:cubicBezTo>
                    <a:cubicBezTo>
                      <a:pt x="50" y="78"/>
                      <a:pt x="52" y="78"/>
                      <a:pt x="53" y="78"/>
                    </a:cubicBezTo>
                    <a:cubicBezTo>
                      <a:pt x="54" y="78"/>
                      <a:pt x="55" y="78"/>
                      <a:pt x="55" y="78"/>
                    </a:cubicBezTo>
                    <a:cubicBezTo>
                      <a:pt x="56" y="78"/>
                      <a:pt x="56" y="78"/>
                      <a:pt x="57" y="78"/>
                    </a:cubicBezTo>
                    <a:cubicBezTo>
                      <a:pt x="59" y="78"/>
                      <a:pt x="62" y="78"/>
                      <a:pt x="65" y="77"/>
                    </a:cubicBezTo>
                    <a:cubicBezTo>
                      <a:pt x="69" y="76"/>
                      <a:pt x="75" y="73"/>
                      <a:pt x="78" y="70"/>
                    </a:cubicBezTo>
                    <a:cubicBezTo>
                      <a:pt x="85" y="60"/>
                      <a:pt x="87" y="53"/>
                      <a:pt x="88" y="46"/>
                    </a:cubicBezTo>
                    <a:cubicBezTo>
                      <a:pt x="88" y="43"/>
                      <a:pt x="88" y="40"/>
                      <a:pt x="88" y="38"/>
                    </a:cubicBezTo>
                    <a:cubicBezTo>
                      <a:pt x="88" y="25"/>
                      <a:pt x="85" y="16"/>
                      <a:pt x="82" y="3"/>
                    </a:cubicBezTo>
                    <a:cubicBezTo>
                      <a:pt x="82" y="2"/>
                      <a:pt x="81" y="0"/>
                      <a:pt x="80" y="0"/>
                    </a:cubicBezTo>
                    <a:cubicBezTo>
                      <a:pt x="80" y="0"/>
                      <a:pt x="80" y="0"/>
                      <a:pt x="80" y="0"/>
                    </a:cubicBezTo>
                  </a:path>
                </a:pathLst>
              </a:custGeom>
              <a:solidFill>
                <a:srgbClr val="06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0" name="Freeform 11"/>
              <p:cNvSpPr>
                <a:spLocks noEditPoints="1"/>
              </p:cNvSpPr>
              <p:nvPr/>
            </p:nvSpPr>
            <p:spPr bwMode="auto">
              <a:xfrm>
                <a:off x="4843463" y="3625850"/>
                <a:ext cx="2436812" cy="868363"/>
              </a:xfrm>
              <a:custGeom>
                <a:avLst/>
                <a:gdLst>
                  <a:gd name="T0" fmla="*/ 142 w 374"/>
                  <a:gd name="T1" fmla="*/ 119 h 133"/>
                  <a:gd name="T2" fmla="*/ 185 w 374"/>
                  <a:gd name="T3" fmla="*/ 117 h 133"/>
                  <a:gd name="T4" fmla="*/ 168 w 374"/>
                  <a:gd name="T5" fmla="*/ 113 h 133"/>
                  <a:gd name="T6" fmla="*/ 132 w 374"/>
                  <a:gd name="T7" fmla="*/ 113 h 133"/>
                  <a:gd name="T8" fmla="*/ 72 w 374"/>
                  <a:gd name="T9" fmla="*/ 101 h 133"/>
                  <a:gd name="T10" fmla="*/ 0 w 374"/>
                  <a:gd name="T11" fmla="*/ 74 h 133"/>
                  <a:gd name="T12" fmla="*/ 6 w 374"/>
                  <a:gd name="T13" fmla="*/ 85 h 133"/>
                  <a:gd name="T14" fmla="*/ 111 w 374"/>
                  <a:gd name="T15" fmla="*/ 129 h 133"/>
                  <a:gd name="T16" fmla="*/ 159 w 374"/>
                  <a:gd name="T17" fmla="*/ 133 h 133"/>
                  <a:gd name="T18" fmla="*/ 194 w 374"/>
                  <a:gd name="T19" fmla="*/ 132 h 133"/>
                  <a:gd name="T20" fmla="*/ 186 w 374"/>
                  <a:gd name="T21" fmla="*/ 120 h 133"/>
                  <a:gd name="T22" fmla="*/ 131 w 374"/>
                  <a:gd name="T23" fmla="*/ 121 h 133"/>
                  <a:gd name="T24" fmla="*/ 5 w 374"/>
                  <a:gd name="T25" fmla="*/ 78 h 133"/>
                  <a:gd name="T26" fmla="*/ 353 w 374"/>
                  <a:gd name="T27" fmla="*/ 23 h 133"/>
                  <a:gd name="T28" fmla="*/ 349 w 374"/>
                  <a:gd name="T29" fmla="*/ 28 h 133"/>
                  <a:gd name="T30" fmla="*/ 287 w 374"/>
                  <a:gd name="T31" fmla="*/ 101 h 133"/>
                  <a:gd name="T32" fmla="*/ 283 w 374"/>
                  <a:gd name="T33" fmla="*/ 98 h 133"/>
                  <a:gd name="T34" fmla="*/ 322 w 374"/>
                  <a:gd name="T35" fmla="*/ 84 h 133"/>
                  <a:gd name="T36" fmla="*/ 323 w 374"/>
                  <a:gd name="T37" fmla="*/ 86 h 133"/>
                  <a:gd name="T38" fmla="*/ 287 w 374"/>
                  <a:gd name="T39" fmla="*/ 101 h 133"/>
                  <a:gd name="T40" fmla="*/ 365 w 374"/>
                  <a:gd name="T41" fmla="*/ 25 h 133"/>
                  <a:gd name="T42" fmla="*/ 370 w 374"/>
                  <a:gd name="T43" fmla="*/ 19 h 133"/>
                  <a:gd name="T44" fmla="*/ 368 w 374"/>
                  <a:gd name="T45" fmla="*/ 28 h 133"/>
                  <a:gd name="T46" fmla="*/ 374 w 374"/>
                  <a:gd name="T47" fmla="*/ 1 h 133"/>
                  <a:gd name="T48" fmla="*/ 363 w 374"/>
                  <a:gd name="T49" fmla="*/ 20 h 133"/>
                  <a:gd name="T50" fmla="*/ 343 w 374"/>
                  <a:gd name="T51" fmla="*/ 39 h 133"/>
                  <a:gd name="T52" fmla="*/ 347 w 374"/>
                  <a:gd name="T53" fmla="*/ 45 h 133"/>
                  <a:gd name="T54" fmla="*/ 361 w 374"/>
                  <a:gd name="T55" fmla="*/ 31 h 133"/>
                  <a:gd name="T56" fmla="*/ 335 w 374"/>
                  <a:gd name="T57" fmla="*/ 56 h 133"/>
                  <a:gd name="T58" fmla="*/ 325 w 374"/>
                  <a:gd name="T59" fmla="*/ 66 h 133"/>
                  <a:gd name="T60" fmla="*/ 335 w 374"/>
                  <a:gd name="T61" fmla="*/ 61 h 133"/>
                  <a:gd name="T62" fmla="*/ 339 w 374"/>
                  <a:gd name="T63" fmla="*/ 66 h 133"/>
                  <a:gd name="T64" fmla="*/ 265 w 374"/>
                  <a:gd name="T65" fmla="*/ 94 h 133"/>
                  <a:gd name="T66" fmla="*/ 227 w 374"/>
                  <a:gd name="T67" fmla="*/ 109 h 133"/>
                  <a:gd name="T68" fmla="*/ 272 w 374"/>
                  <a:gd name="T69" fmla="*/ 105 h 133"/>
                  <a:gd name="T70" fmla="*/ 235 w 374"/>
                  <a:gd name="T71" fmla="*/ 110 h 133"/>
                  <a:gd name="T72" fmla="*/ 229 w 374"/>
                  <a:gd name="T73" fmla="*/ 115 h 133"/>
                  <a:gd name="T74" fmla="*/ 246 w 374"/>
                  <a:gd name="T75" fmla="*/ 117 h 133"/>
                  <a:gd name="T76" fmla="*/ 285 w 374"/>
                  <a:gd name="T77" fmla="*/ 108 h 133"/>
                  <a:gd name="T78" fmla="*/ 231 w 374"/>
                  <a:gd name="T79" fmla="*/ 124 h 133"/>
                  <a:gd name="T80" fmla="*/ 272 w 374"/>
                  <a:gd name="T81" fmla="*/ 121 h 133"/>
                  <a:gd name="T82" fmla="*/ 314 w 374"/>
                  <a:gd name="T83" fmla="*/ 100 h 133"/>
                  <a:gd name="T84" fmla="*/ 336 w 374"/>
                  <a:gd name="T85" fmla="*/ 80 h 133"/>
                  <a:gd name="T86" fmla="*/ 333 w 374"/>
                  <a:gd name="T87" fmla="*/ 80 h 133"/>
                  <a:gd name="T88" fmla="*/ 342 w 374"/>
                  <a:gd name="T89" fmla="*/ 68 h 133"/>
                  <a:gd name="T90" fmla="*/ 355 w 374"/>
                  <a:gd name="T91" fmla="*/ 56 h 133"/>
                  <a:gd name="T92" fmla="*/ 374 w 374"/>
                  <a:gd name="T93" fmla="*/ 0 h 133"/>
                  <a:gd name="T94" fmla="*/ 374 w 374"/>
                  <a:gd name="T95" fmla="*/ 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4" h="133">
                    <a:moveTo>
                      <a:pt x="43" y="93"/>
                    </a:moveTo>
                    <a:cubicBezTo>
                      <a:pt x="73" y="108"/>
                      <a:pt x="110" y="117"/>
                      <a:pt x="142" y="119"/>
                    </a:cubicBezTo>
                    <a:cubicBezTo>
                      <a:pt x="146" y="120"/>
                      <a:pt x="151" y="120"/>
                      <a:pt x="155" y="120"/>
                    </a:cubicBezTo>
                    <a:cubicBezTo>
                      <a:pt x="165" y="120"/>
                      <a:pt x="175" y="119"/>
                      <a:pt x="185" y="117"/>
                    </a:cubicBezTo>
                    <a:cubicBezTo>
                      <a:pt x="184" y="116"/>
                      <a:pt x="183" y="114"/>
                      <a:pt x="182" y="112"/>
                    </a:cubicBezTo>
                    <a:cubicBezTo>
                      <a:pt x="177" y="113"/>
                      <a:pt x="172" y="113"/>
                      <a:pt x="168" y="113"/>
                    </a:cubicBezTo>
                    <a:cubicBezTo>
                      <a:pt x="163" y="114"/>
                      <a:pt x="158" y="115"/>
                      <a:pt x="153" y="115"/>
                    </a:cubicBezTo>
                    <a:cubicBezTo>
                      <a:pt x="146" y="115"/>
                      <a:pt x="138" y="114"/>
                      <a:pt x="132" y="113"/>
                    </a:cubicBezTo>
                    <a:cubicBezTo>
                      <a:pt x="126" y="112"/>
                      <a:pt x="121" y="111"/>
                      <a:pt x="115" y="110"/>
                    </a:cubicBezTo>
                    <a:cubicBezTo>
                      <a:pt x="101" y="108"/>
                      <a:pt x="86" y="105"/>
                      <a:pt x="72" y="101"/>
                    </a:cubicBezTo>
                    <a:cubicBezTo>
                      <a:pt x="62" y="99"/>
                      <a:pt x="53" y="96"/>
                      <a:pt x="43" y="93"/>
                    </a:cubicBezTo>
                    <a:moveTo>
                      <a:pt x="0" y="74"/>
                    </a:moveTo>
                    <a:cubicBezTo>
                      <a:pt x="0" y="76"/>
                      <a:pt x="1" y="78"/>
                      <a:pt x="1" y="80"/>
                    </a:cubicBezTo>
                    <a:cubicBezTo>
                      <a:pt x="3" y="82"/>
                      <a:pt x="6" y="85"/>
                      <a:pt x="6" y="85"/>
                    </a:cubicBezTo>
                    <a:cubicBezTo>
                      <a:pt x="32" y="104"/>
                      <a:pt x="62" y="117"/>
                      <a:pt x="93" y="125"/>
                    </a:cubicBezTo>
                    <a:cubicBezTo>
                      <a:pt x="99" y="127"/>
                      <a:pt x="105" y="128"/>
                      <a:pt x="111" y="129"/>
                    </a:cubicBezTo>
                    <a:cubicBezTo>
                      <a:pt x="118" y="130"/>
                      <a:pt x="125" y="130"/>
                      <a:pt x="132" y="131"/>
                    </a:cubicBezTo>
                    <a:cubicBezTo>
                      <a:pt x="141" y="131"/>
                      <a:pt x="150" y="132"/>
                      <a:pt x="159" y="133"/>
                    </a:cubicBezTo>
                    <a:cubicBezTo>
                      <a:pt x="162" y="133"/>
                      <a:pt x="165" y="133"/>
                      <a:pt x="169" y="133"/>
                    </a:cubicBezTo>
                    <a:cubicBezTo>
                      <a:pt x="177" y="133"/>
                      <a:pt x="185" y="132"/>
                      <a:pt x="194" y="132"/>
                    </a:cubicBezTo>
                    <a:cubicBezTo>
                      <a:pt x="192" y="130"/>
                      <a:pt x="191" y="128"/>
                      <a:pt x="190" y="126"/>
                    </a:cubicBezTo>
                    <a:cubicBezTo>
                      <a:pt x="189" y="124"/>
                      <a:pt x="188" y="122"/>
                      <a:pt x="186" y="120"/>
                    </a:cubicBezTo>
                    <a:cubicBezTo>
                      <a:pt x="176" y="122"/>
                      <a:pt x="166" y="122"/>
                      <a:pt x="156" y="122"/>
                    </a:cubicBezTo>
                    <a:cubicBezTo>
                      <a:pt x="147" y="122"/>
                      <a:pt x="139" y="122"/>
                      <a:pt x="131" y="121"/>
                    </a:cubicBezTo>
                    <a:cubicBezTo>
                      <a:pt x="99" y="116"/>
                      <a:pt x="62" y="108"/>
                      <a:pt x="34" y="90"/>
                    </a:cubicBezTo>
                    <a:cubicBezTo>
                      <a:pt x="24" y="88"/>
                      <a:pt x="11" y="85"/>
                      <a:pt x="5" y="78"/>
                    </a:cubicBezTo>
                    <a:cubicBezTo>
                      <a:pt x="3" y="76"/>
                      <a:pt x="1" y="74"/>
                      <a:pt x="0" y="74"/>
                    </a:cubicBezTo>
                    <a:moveTo>
                      <a:pt x="353" y="23"/>
                    </a:moveTo>
                    <a:cubicBezTo>
                      <a:pt x="352" y="25"/>
                      <a:pt x="350" y="26"/>
                      <a:pt x="349" y="27"/>
                    </a:cubicBezTo>
                    <a:cubicBezTo>
                      <a:pt x="349" y="28"/>
                      <a:pt x="349" y="28"/>
                      <a:pt x="349" y="28"/>
                    </a:cubicBezTo>
                    <a:cubicBezTo>
                      <a:pt x="350" y="26"/>
                      <a:pt x="352" y="25"/>
                      <a:pt x="353" y="23"/>
                    </a:cubicBezTo>
                    <a:moveTo>
                      <a:pt x="287" y="101"/>
                    </a:moveTo>
                    <a:cubicBezTo>
                      <a:pt x="286" y="101"/>
                      <a:pt x="284" y="101"/>
                      <a:pt x="283" y="101"/>
                    </a:cubicBezTo>
                    <a:cubicBezTo>
                      <a:pt x="281" y="101"/>
                      <a:pt x="282" y="98"/>
                      <a:pt x="283" y="98"/>
                    </a:cubicBezTo>
                    <a:cubicBezTo>
                      <a:pt x="291" y="97"/>
                      <a:pt x="300" y="93"/>
                      <a:pt x="307" y="90"/>
                    </a:cubicBezTo>
                    <a:cubicBezTo>
                      <a:pt x="312" y="88"/>
                      <a:pt x="316" y="84"/>
                      <a:pt x="322" y="84"/>
                    </a:cubicBezTo>
                    <a:cubicBezTo>
                      <a:pt x="322" y="84"/>
                      <a:pt x="322" y="84"/>
                      <a:pt x="322" y="84"/>
                    </a:cubicBezTo>
                    <a:cubicBezTo>
                      <a:pt x="323" y="84"/>
                      <a:pt x="323" y="85"/>
                      <a:pt x="323" y="86"/>
                    </a:cubicBezTo>
                    <a:cubicBezTo>
                      <a:pt x="320" y="92"/>
                      <a:pt x="311" y="94"/>
                      <a:pt x="305" y="97"/>
                    </a:cubicBezTo>
                    <a:cubicBezTo>
                      <a:pt x="299" y="99"/>
                      <a:pt x="293" y="101"/>
                      <a:pt x="287" y="101"/>
                    </a:cubicBezTo>
                    <a:moveTo>
                      <a:pt x="367" y="28"/>
                    </a:moveTo>
                    <a:cubicBezTo>
                      <a:pt x="365" y="28"/>
                      <a:pt x="364" y="26"/>
                      <a:pt x="365" y="25"/>
                    </a:cubicBezTo>
                    <a:cubicBezTo>
                      <a:pt x="367" y="23"/>
                      <a:pt x="369" y="22"/>
                      <a:pt x="370" y="20"/>
                    </a:cubicBezTo>
                    <a:cubicBezTo>
                      <a:pt x="370" y="20"/>
                      <a:pt x="370" y="20"/>
                      <a:pt x="370" y="19"/>
                    </a:cubicBezTo>
                    <a:cubicBezTo>
                      <a:pt x="370" y="22"/>
                      <a:pt x="369" y="25"/>
                      <a:pt x="368" y="28"/>
                    </a:cubicBezTo>
                    <a:cubicBezTo>
                      <a:pt x="368" y="28"/>
                      <a:pt x="368" y="28"/>
                      <a:pt x="368" y="28"/>
                    </a:cubicBezTo>
                    <a:cubicBezTo>
                      <a:pt x="367" y="28"/>
                      <a:pt x="367" y="28"/>
                      <a:pt x="367" y="28"/>
                    </a:cubicBezTo>
                    <a:moveTo>
                      <a:pt x="374" y="1"/>
                    </a:moveTo>
                    <a:cubicBezTo>
                      <a:pt x="373" y="3"/>
                      <a:pt x="373" y="7"/>
                      <a:pt x="372" y="12"/>
                    </a:cubicBezTo>
                    <a:cubicBezTo>
                      <a:pt x="369" y="15"/>
                      <a:pt x="366" y="17"/>
                      <a:pt x="363" y="20"/>
                    </a:cubicBezTo>
                    <a:cubicBezTo>
                      <a:pt x="358" y="25"/>
                      <a:pt x="355" y="31"/>
                      <a:pt x="349" y="35"/>
                    </a:cubicBezTo>
                    <a:cubicBezTo>
                      <a:pt x="347" y="36"/>
                      <a:pt x="345" y="38"/>
                      <a:pt x="343" y="39"/>
                    </a:cubicBezTo>
                    <a:cubicBezTo>
                      <a:pt x="342" y="42"/>
                      <a:pt x="340" y="46"/>
                      <a:pt x="338" y="49"/>
                    </a:cubicBezTo>
                    <a:cubicBezTo>
                      <a:pt x="341" y="48"/>
                      <a:pt x="344" y="47"/>
                      <a:pt x="347" y="45"/>
                    </a:cubicBezTo>
                    <a:cubicBezTo>
                      <a:pt x="352" y="41"/>
                      <a:pt x="357" y="36"/>
                      <a:pt x="361" y="31"/>
                    </a:cubicBezTo>
                    <a:cubicBezTo>
                      <a:pt x="361" y="31"/>
                      <a:pt x="361" y="31"/>
                      <a:pt x="361" y="31"/>
                    </a:cubicBezTo>
                    <a:cubicBezTo>
                      <a:pt x="362" y="31"/>
                      <a:pt x="362" y="31"/>
                      <a:pt x="362" y="31"/>
                    </a:cubicBezTo>
                    <a:cubicBezTo>
                      <a:pt x="360" y="46"/>
                      <a:pt x="348" y="51"/>
                      <a:pt x="335" y="56"/>
                    </a:cubicBezTo>
                    <a:cubicBezTo>
                      <a:pt x="334" y="56"/>
                      <a:pt x="333" y="57"/>
                      <a:pt x="332" y="57"/>
                    </a:cubicBezTo>
                    <a:cubicBezTo>
                      <a:pt x="329" y="61"/>
                      <a:pt x="327" y="64"/>
                      <a:pt x="325" y="66"/>
                    </a:cubicBezTo>
                    <a:cubicBezTo>
                      <a:pt x="322" y="68"/>
                      <a:pt x="320" y="70"/>
                      <a:pt x="317" y="72"/>
                    </a:cubicBezTo>
                    <a:cubicBezTo>
                      <a:pt x="323" y="69"/>
                      <a:pt x="329" y="65"/>
                      <a:pt x="335" y="61"/>
                    </a:cubicBezTo>
                    <a:cubicBezTo>
                      <a:pt x="336" y="61"/>
                      <a:pt x="336" y="61"/>
                      <a:pt x="337" y="61"/>
                    </a:cubicBezTo>
                    <a:cubicBezTo>
                      <a:pt x="339" y="61"/>
                      <a:pt x="341" y="64"/>
                      <a:pt x="339" y="66"/>
                    </a:cubicBezTo>
                    <a:cubicBezTo>
                      <a:pt x="321" y="82"/>
                      <a:pt x="295" y="91"/>
                      <a:pt x="272" y="94"/>
                    </a:cubicBezTo>
                    <a:cubicBezTo>
                      <a:pt x="270" y="94"/>
                      <a:pt x="267" y="94"/>
                      <a:pt x="265" y="94"/>
                    </a:cubicBezTo>
                    <a:cubicBezTo>
                      <a:pt x="252" y="99"/>
                      <a:pt x="239" y="102"/>
                      <a:pt x="226" y="105"/>
                    </a:cubicBezTo>
                    <a:cubicBezTo>
                      <a:pt x="226" y="107"/>
                      <a:pt x="226" y="108"/>
                      <a:pt x="227" y="109"/>
                    </a:cubicBezTo>
                    <a:cubicBezTo>
                      <a:pt x="238" y="106"/>
                      <a:pt x="250" y="105"/>
                      <a:pt x="261" y="105"/>
                    </a:cubicBezTo>
                    <a:cubicBezTo>
                      <a:pt x="265" y="105"/>
                      <a:pt x="268" y="105"/>
                      <a:pt x="272" y="105"/>
                    </a:cubicBezTo>
                    <a:cubicBezTo>
                      <a:pt x="273" y="105"/>
                      <a:pt x="273" y="106"/>
                      <a:pt x="272" y="106"/>
                    </a:cubicBezTo>
                    <a:cubicBezTo>
                      <a:pt x="260" y="108"/>
                      <a:pt x="248" y="108"/>
                      <a:pt x="235" y="110"/>
                    </a:cubicBezTo>
                    <a:cubicBezTo>
                      <a:pt x="233" y="111"/>
                      <a:pt x="230" y="111"/>
                      <a:pt x="227" y="112"/>
                    </a:cubicBezTo>
                    <a:cubicBezTo>
                      <a:pt x="228" y="113"/>
                      <a:pt x="228" y="115"/>
                      <a:pt x="229" y="115"/>
                    </a:cubicBezTo>
                    <a:cubicBezTo>
                      <a:pt x="229" y="117"/>
                      <a:pt x="229" y="118"/>
                      <a:pt x="230" y="120"/>
                    </a:cubicBezTo>
                    <a:cubicBezTo>
                      <a:pt x="235" y="119"/>
                      <a:pt x="241" y="118"/>
                      <a:pt x="246" y="117"/>
                    </a:cubicBezTo>
                    <a:cubicBezTo>
                      <a:pt x="259" y="114"/>
                      <a:pt x="272" y="109"/>
                      <a:pt x="285" y="108"/>
                    </a:cubicBezTo>
                    <a:cubicBezTo>
                      <a:pt x="285" y="108"/>
                      <a:pt x="285" y="108"/>
                      <a:pt x="285" y="108"/>
                    </a:cubicBezTo>
                    <a:cubicBezTo>
                      <a:pt x="285" y="108"/>
                      <a:pt x="286" y="109"/>
                      <a:pt x="285" y="109"/>
                    </a:cubicBezTo>
                    <a:cubicBezTo>
                      <a:pt x="269" y="117"/>
                      <a:pt x="250" y="123"/>
                      <a:pt x="231" y="124"/>
                    </a:cubicBezTo>
                    <a:cubicBezTo>
                      <a:pt x="232" y="126"/>
                      <a:pt x="232" y="127"/>
                      <a:pt x="233" y="129"/>
                    </a:cubicBezTo>
                    <a:cubicBezTo>
                      <a:pt x="246" y="128"/>
                      <a:pt x="259" y="125"/>
                      <a:pt x="272" y="121"/>
                    </a:cubicBezTo>
                    <a:cubicBezTo>
                      <a:pt x="279" y="119"/>
                      <a:pt x="286" y="117"/>
                      <a:pt x="293" y="114"/>
                    </a:cubicBezTo>
                    <a:cubicBezTo>
                      <a:pt x="300" y="110"/>
                      <a:pt x="307" y="105"/>
                      <a:pt x="314" y="100"/>
                    </a:cubicBezTo>
                    <a:cubicBezTo>
                      <a:pt x="326" y="90"/>
                      <a:pt x="338" y="80"/>
                      <a:pt x="347" y="68"/>
                    </a:cubicBezTo>
                    <a:cubicBezTo>
                      <a:pt x="343" y="72"/>
                      <a:pt x="340" y="76"/>
                      <a:pt x="336" y="80"/>
                    </a:cubicBezTo>
                    <a:cubicBezTo>
                      <a:pt x="335" y="80"/>
                      <a:pt x="335" y="80"/>
                      <a:pt x="334" y="80"/>
                    </a:cubicBezTo>
                    <a:cubicBezTo>
                      <a:pt x="334" y="80"/>
                      <a:pt x="333" y="80"/>
                      <a:pt x="333" y="80"/>
                    </a:cubicBezTo>
                    <a:cubicBezTo>
                      <a:pt x="332" y="80"/>
                      <a:pt x="332" y="79"/>
                      <a:pt x="332" y="78"/>
                    </a:cubicBezTo>
                    <a:cubicBezTo>
                      <a:pt x="333" y="74"/>
                      <a:pt x="338" y="71"/>
                      <a:pt x="342" y="68"/>
                    </a:cubicBezTo>
                    <a:cubicBezTo>
                      <a:pt x="345" y="64"/>
                      <a:pt x="349" y="59"/>
                      <a:pt x="353" y="56"/>
                    </a:cubicBezTo>
                    <a:cubicBezTo>
                      <a:pt x="354" y="56"/>
                      <a:pt x="354" y="56"/>
                      <a:pt x="355" y="56"/>
                    </a:cubicBezTo>
                    <a:cubicBezTo>
                      <a:pt x="365" y="39"/>
                      <a:pt x="373" y="20"/>
                      <a:pt x="374" y="1"/>
                    </a:cubicBezTo>
                    <a:moveTo>
                      <a:pt x="374" y="0"/>
                    </a:moveTo>
                    <a:cubicBezTo>
                      <a:pt x="373" y="1"/>
                      <a:pt x="372" y="2"/>
                      <a:pt x="372" y="2"/>
                    </a:cubicBezTo>
                    <a:cubicBezTo>
                      <a:pt x="372" y="2"/>
                      <a:pt x="373" y="2"/>
                      <a:pt x="374" y="1"/>
                    </a:cubicBezTo>
                    <a:cubicBezTo>
                      <a:pt x="374" y="1"/>
                      <a:pt x="374" y="1"/>
                      <a:pt x="374" y="0"/>
                    </a:cubicBezTo>
                  </a:path>
                </a:pathLst>
              </a:custGeom>
              <a:solidFill>
                <a:srgbClr val="0D8D8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1" name="Freeform 12"/>
              <p:cNvSpPr/>
              <p:nvPr/>
            </p:nvSpPr>
            <p:spPr bwMode="auto">
              <a:xfrm>
                <a:off x="5024438" y="2208213"/>
                <a:ext cx="744537" cy="750888"/>
              </a:xfrm>
              <a:custGeom>
                <a:avLst/>
                <a:gdLst>
                  <a:gd name="T0" fmla="*/ 110 w 114"/>
                  <a:gd name="T1" fmla="*/ 34 h 115"/>
                  <a:gd name="T2" fmla="*/ 88 w 114"/>
                  <a:gd name="T3" fmla="*/ 11 h 115"/>
                  <a:gd name="T4" fmla="*/ 26 w 114"/>
                  <a:gd name="T5" fmla="*/ 22 h 115"/>
                  <a:gd name="T6" fmla="*/ 3 w 114"/>
                  <a:gd name="T7" fmla="*/ 77 h 115"/>
                  <a:gd name="T8" fmla="*/ 53 w 114"/>
                  <a:gd name="T9" fmla="*/ 111 h 115"/>
                  <a:gd name="T10" fmla="*/ 63 w 114"/>
                  <a:gd name="T11" fmla="*/ 102 h 115"/>
                  <a:gd name="T12" fmla="*/ 63 w 114"/>
                  <a:gd name="T13" fmla="*/ 94 h 115"/>
                  <a:gd name="T14" fmla="*/ 53 w 114"/>
                  <a:gd name="T15" fmla="*/ 85 h 115"/>
                  <a:gd name="T16" fmla="*/ 32 w 114"/>
                  <a:gd name="T17" fmla="*/ 67 h 115"/>
                  <a:gd name="T18" fmla="*/ 47 w 114"/>
                  <a:gd name="T19" fmla="*/ 41 h 115"/>
                  <a:gd name="T20" fmla="*/ 111 w 114"/>
                  <a:gd name="T21" fmla="*/ 69 h 115"/>
                  <a:gd name="T22" fmla="*/ 110 w 114"/>
                  <a:gd name="T23" fmla="*/ 3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115">
                    <a:moveTo>
                      <a:pt x="110" y="34"/>
                    </a:moveTo>
                    <a:cubicBezTo>
                      <a:pt x="105" y="24"/>
                      <a:pt x="98" y="16"/>
                      <a:pt x="88" y="11"/>
                    </a:cubicBezTo>
                    <a:cubicBezTo>
                      <a:pt x="67" y="0"/>
                      <a:pt x="43" y="7"/>
                      <a:pt x="26" y="22"/>
                    </a:cubicBezTo>
                    <a:cubicBezTo>
                      <a:pt x="11" y="35"/>
                      <a:pt x="0" y="57"/>
                      <a:pt x="3" y="77"/>
                    </a:cubicBezTo>
                    <a:cubicBezTo>
                      <a:pt x="6" y="101"/>
                      <a:pt x="31" y="115"/>
                      <a:pt x="53" y="111"/>
                    </a:cubicBezTo>
                    <a:cubicBezTo>
                      <a:pt x="57" y="111"/>
                      <a:pt x="62" y="106"/>
                      <a:pt x="63" y="102"/>
                    </a:cubicBezTo>
                    <a:cubicBezTo>
                      <a:pt x="63" y="99"/>
                      <a:pt x="63" y="97"/>
                      <a:pt x="63" y="94"/>
                    </a:cubicBezTo>
                    <a:cubicBezTo>
                      <a:pt x="62" y="90"/>
                      <a:pt x="57" y="86"/>
                      <a:pt x="53" y="85"/>
                    </a:cubicBezTo>
                    <a:cubicBezTo>
                      <a:pt x="43" y="82"/>
                      <a:pt x="29" y="81"/>
                      <a:pt x="32" y="67"/>
                    </a:cubicBezTo>
                    <a:cubicBezTo>
                      <a:pt x="33" y="57"/>
                      <a:pt x="38" y="45"/>
                      <a:pt x="47" y="41"/>
                    </a:cubicBezTo>
                    <a:cubicBezTo>
                      <a:pt x="80" y="27"/>
                      <a:pt x="100" y="48"/>
                      <a:pt x="111" y="69"/>
                    </a:cubicBezTo>
                    <a:cubicBezTo>
                      <a:pt x="112" y="71"/>
                      <a:pt x="114" y="44"/>
                      <a:pt x="110" y="34"/>
                    </a:cubicBezTo>
                    <a:close/>
                  </a:path>
                </a:pathLst>
              </a:custGeom>
              <a:solidFill>
                <a:srgbClr val="20A8E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2" name="Freeform 13"/>
              <p:cNvSpPr/>
              <p:nvPr/>
            </p:nvSpPr>
            <p:spPr bwMode="auto">
              <a:xfrm>
                <a:off x="5748338" y="2130425"/>
                <a:ext cx="788987" cy="717550"/>
              </a:xfrm>
              <a:custGeom>
                <a:avLst/>
                <a:gdLst>
                  <a:gd name="T0" fmla="*/ 0 w 121"/>
                  <a:gd name="T1" fmla="*/ 81 h 110"/>
                  <a:gd name="T2" fmla="*/ 62 w 121"/>
                  <a:gd name="T3" fmla="*/ 58 h 110"/>
                  <a:gd name="T4" fmla="*/ 65 w 121"/>
                  <a:gd name="T5" fmla="*/ 72 h 110"/>
                  <a:gd name="T6" fmla="*/ 48 w 121"/>
                  <a:gd name="T7" fmla="*/ 84 h 110"/>
                  <a:gd name="T8" fmla="*/ 105 w 121"/>
                  <a:gd name="T9" fmla="*/ 95 h 110"/>
                  <a:gd name="T10" fmla="*/ 103 w 121"/>
                  <a:gd name="T11" fmla="*/ 31 h 110"/>
                  <a:gd name="T12" fmla="*/ 45 w 121"/>
                  <a:gd name="T13" fmla="*/ 2 h 110"/>
                  <a:gd name="T14" fmla="*/ 1 w 121"/>
                  <a:gd name="T15" fmla="*/ 37 h 110"/>
                  <a:gd name="T16" fmla="*/ 0 w 121"/>
                  <a:gd name="T17" fmla="*/ 8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10">
                    <a:moveTo>
                      <a:pt x="0" y="81"/>
                    </a:moveTo>
                    <a:cubicBezTo>
                      <a:pt x="15" y="65"/>
                      <a:pt x="51" y="42"/>
                      <a:pt x="62" y="58"/>
                    </a:cubicBezTo>
                    <a:cubicBezTo>
                      <a:pt x="66" y="63"/>
                      <a:pt x="67" y="68"/>
                      <a:pt x="65" y="72"/>
                    </a:cubicBezTo>
                    <a:cubicBezTo>
                      <a:pt x="56" y="91"/>
                      <a:pt x="40" y="79"/>
                      <a:pt x="48" y="84"/>
                    </a:cubicBezTo>
                    <a:cubicBezTo>
                      <a:pt x="65" y="96"/>
                      <a:pt x="92" y="110"/>
                      <a:pt x="105" y="95"/>
                    </a:cubicBezTo>
                    <a:cubicBezTo>
                      <a:pt x="121" y="77"/>
                      <a:pt x="116" y="49"/>
                      <a:pt x="103" y="31"/>
                    </a:cubicBezTo>
                    <a:cubicBezTo>
                      <a:pt x="90" y="12"/>
                      <a:pt x="68" y="0"/>
                      <a:pt x="45" y="2"/>
                    </a:cubicBezTo>
                    <a:cubicBezTo>
                      <a:pt x="24" y="3"/>
                      <a:pt x="4" y="15"/>
                      <a:pt x="1" y="37"/>
                    </a:cubicBezTo>
                    <a:cubicBezTo>
                      <a:pt x="1" y="45"/>
                      <a:pt x="0" y="81"/>
                      <a:pt x="0" y="81"/>
                    </a:cubicBezTo>
                    <a:close/>
                  </a:path>
                </a:pathLst>
              </a:custGeom>
              <a:solidFill>
                <a:srgbClr val="20A8E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3" name="Freeform 14"/>
              <p:cNvSpPr/>
              <p:nvPr/>
            </p:nvSpPr>
            <p:spPr bwMode="auto">
              <a:xfrm>
                <a:off x="5345113" y="3579813"/>
                <a:ext cx="103187" cy="117475"/>
              </a:xfrm>
              <a:custGeom>
                <a:avLst/>
                <a:gdLst>
                  <a:gd name="T0" fmla="*/ 9 w 16"/>
                  <a:gd name="T1" fmla="*/ 7 h 18"/>
                  <a:gd name="T2" fmla="*/ 5 w 16"/>
                  <a:gd name="T3" fmla="*/ 5 h 18"/>
                  <a:gd name="T4" fmla="*/ 3 w 16"/>
                  <a:gd name="T5" fmla="*/ 8 h 18"/>
                  <a:gd name="T6" fmla="*/ 3 w 16"/>
                  <a:gd name="T7" fmla="*/ 10 h 18"/>
                  <a:gd name="T8" fmla="*/ 3 w 16"/>
                  <a:gd name="T9" fmla="*/ 11 h 18"/>
                  <a:gd name="T10" fmla="*/ 3 w 16"/>
                  <a:gd name="T11" fmla="*/ 12 h 18"/>
                  <a:gd name="T12" fmla="*/ 3 w 16"/>
                  <a:gd name="T13" fmla="*/ 11 h 18"/>
                  <a:gd name="T14" fmla="*/ 8 w 16"/>
                  <a:gd name="T15" fmla="*/ 16 h 18"/>
                  <a:gd name="T16" fmla="*/ 14 w 16"/>
                  <a:gd name="T17" fmla="*/ 13 h 18"/>
                  <a:gd name="T18" fmla="*/ 15 w 16"/>
                  <a:gd name="T19" fmla="*/ 10 h 18"/>
                  <a:gd name="T20" fmla="*/ 15 w 16"/>
                  <a:gd name="T21" fmla="*/ 9 h 18"/>
                  <a:gd name="T22" fmla="*/ 15 w 16"/>
                  <a:gd name="T23" fmla="*/ 9 h 18"/>
                  <a:gd name="T24" fmla="*/ 15 w 16"/>
                  <a:gd name="T25" fmla="*/ 9 h 18"/>
                  <a:gd name="T26" fmla="*/ 13 w 16"/>
                  <a:gd name="T27" fmla="*/ 2 h 18"/>
                  <a:gd name="T28" fmla="*/ 7 w 16"/>
                  <a:gd name="T29" fmla="*/ 1 h 18"/>
                  <a:gd name="T30" fmla="*/ 0 w 16"/>
                  <a:gd name="T31" fmla="*/ 8 h 18"/>
                  <a:gd name="T32" fmla="*/ 2 w 16"/>
                  <a:gd name="T33" fmla="*/ 15 h 18"/>
                  <a:gd name="T34" fmla="*/ 9 w 16"/>
                  <a:gd name="T35" fmla="*/ 17 h 18"/>
                  <a:gd name="T36" fmla="*/ 6 w 16"/>
                  <a:gd name="T37" fmla="*/ 17 h 18"/>
                  <a:gd name="T38" fmla="*/ 6 w 16"/>
                  <a:gd name="T39" fmla="*/ 17 h 18"/>
                  <a:gd name="T40" fmla="*/ 13 w 16"/>
                  <a:gd name="T41" fmla="*/ 14 h 18"/>
                  <a:gd name="T42" fmla="*/ 13 w 16"/>
                  <a:gd name="T43" fmla="*/ 8 h 18"/>
                  <a:gd name="T44" fmla="*/ 13 w 16"/>
                  <a:gd name="T45" fmla="*/ 13 h 18"/>
                  <a:gd name="T46" fmla="*/ 13 w 16"/>
                  <a:gd name="T47" fmla="*/ 14 h 18"/>
                  <a:gd name="T48" fmla="*/ 13 w 16"/>
                  <a:gd name="T49" fmla="*/ 12 h 18"/>
                  <a:gd name="T50" fmla="*/ 14 w 16"/>
                  <a:gd name="T51" fmla="*/ 10 h 18"/>
                  <a:gd name="T52" fmla="*/ 13 w 16"/>
                  <a:gd name="T53" fmla="*/ 12 h 18"/>
                  <a:gd name="T54" fmla="*/ 14 w 16"/>
                  <a:gd name="T55" fmla="*/ 9 h 18"/>
                  <a:gd name="T56" fmla="*/ 13 w 16"/>
                  <a:gd name="T57" fmla="*/ 11 h 18"/>
                  <a:gd name="T58" fmla="*/ 13 w 16"/>
                  <a:gd name="T59" fmla="*/ 12 h 18"/>
                  <a:gd name="T60" fmla="*/ 13 w 16"/>
                  <a:gd name="T61" fmla="*/ 11 h 18"/>
                  <a:gd name="T62" fmla="*/ 13 w 16"/>
                  <a:gd name="T63" fmla="*/ 12 h 18"/>
                  <a:gd name="T64" fmla="*/ 13 w 16"/>
                  <a:gd name="T65" fmla="*/ 12 h 18"/>
                  <a:gd name="T66" fmla="*/ 4 w 16"/>
                  <a:gd name="T67" fmla="*/ 12 h 18"/>
                  <a:gd name="T68" fmla="*/ 3 w 16"/>
                  <a:gd name="T69" fmla="*/ 9 h 18"/>
                  <a:gd name="T70" fmla="*/ 3 w 16"/>
                  <a:gd name="T71" fmla="*/ 9 h 18"/>
                  <a:gd name="T72" fmla="*/ 3 w 16"/>
                  <a:gd name="T73" fmla="*/ 9 h 18"/>
                  <a:gd name="T74" fmla="*/ 3 w 16"/>
                  <a:gd name="T75" fmla="*/ 10 h 18"/>
                  <a:gd name="T76" fmla="*/ 3 w 16"/>
                  <a:gd name="T77" fmla="*/ 13 h 18"/>
                  <a:gd name="T78" fmla="*/ 6 w 16"/>
                  <a:gd name="T79" fmla="*/ 7 h 18"/>
                  <a:gd name="T80" fmla="*/ 6 w 16"/>
                  <a:gd name="T81" fmla="*/ 7 h 18"/>
                  <a:gd name="T82" fmla="*/ 9 w 16"/>
                  <a:gd name="T83" fmla="*/ 7 h 18"/>
                  <a:gd name="T84" fmla="*/ 10 w 16"/>
                  <a:gd name="T85" fmla="*/ 7 h 18"/>
                  <a:gd name="T86" fmla="*/ 10 w 16"/>
                  <a:gd name="T87" fmla="*/ 7 h 18"/>
                  <a:gd name="T88" fmla="*/ 10 w 16"/>
                  <a:gd name="T89" fmla="*/ 7 h 18"/>
                  <a:gd name="T90" fmla="*/ 9 w 16"/>
                  <a:gd name="T91" fmla="*/ 6 h 18"/>
                  <a:gd name="T92" fmla="*/ 9 w 16"/>
                  <a:gd name="T93" fmla="*/ 5 h 18"/>
                  <a:gd name="T94" fmla="*/ 9 w 16"/>
                  <a:gd name="T95" fmla="*/ 6 h 18"/>
                  <a:gd name="T96" fmla="*/ 9 w 16"/>
                  <a:gd name="T97" fmla="*/ 7 h 18"/>
                  <a:gd name="T98" fmla="*/ 8 w 16"/>
                  <a:gd name="T99" fmla="*/ 7 h 18"/>
                  <a:gd name="T100" fmla="*/ 7 w 16"/>
                  <a:gd name="T101" fmla="*/ 7 h 18"/>
                  <a:gd name="T102" fmla="*/ 7 w 16"/>
                  <a:gd name="T103" fmla="*/ 7 h 18"/>
                  <a:gd name="T104" fmla="*/ 9 w 16"/>
                  <a:gd name="T105"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18">
                    <a:moveTo>
                      <a:pt x="9" y="7"/>
                    </a:moveTo>
                    <a:cubicBezTo>
                      <a:pt x="10" y="4"/>
                      <a:pt x="6" y="3"/>
                      <a:pt x="5" y="5"/>
                    </a:cubicBezTo>
                    <a:cubicBezTo>
                      <a:pt x="4" y="6"/>
                      <a:pt x="3" y="7"/>
                      <a:pt x="3" y="8"/>
                    </a:cubicBezTo>
                    <a:cubicBezTo>
                      <a:pt x="3" y="9"/>
                      <a:pt x="3" y="10"/>
                      <a:pt x="3" y="10"/>
                    </a:cubicBezTo>
                    <a:cubicBezTo>
                      <a:pt x="3" y="11"/>
                      <a:pt x="3" y="11"/>
                      <a:pt x="3" y="11"/>
                    </a:cubicBezTo>
                    <a:cubicBezTo>
                      <a:pt x="3" y="11"/>
                      <a:pt x="3" y="12"/>
                      <a:pt x="3" y="12"/>
                    </a:cubicBezTo>
                    <a:cubicBezTo>
                      <a:pt x="3" y="13"/>
                      <a:pt x="3" y="12"/>
                      <a:pt x="3" y="11"/>
                    </a:cubicBezTo>
                    <a:cubicBezTo>
                      <a:pt x="3" y="14"/>
                      <a:pt x="5" y="16"/>
                      <a:pt x="8" y="16"/>
                    </a:cubicBezTo>
                    <a:cubicBezTo>
                      <a:pt x="10" y="17"/>
                      <a:pt x="12" y="15"/>
                      <a:pt x="14" y="13"/>
                    </a:cubicBezTo>
                    <a:cubicBezTo>
                      <a:pt x="14" y="12"/>
                      <a:pt x="14" y="11"/>
                      <a:pt x="15" y="10"/>
                    </a:cubicBezTo>
                    <a:cubicBezTo>
                      <a:pt x="15" y="10"/>
                      <a:pt x="15" y="9"/>
                      <a:pt x="15" y="9"/>
                    </a:cubicBezTo>
                    <a:cubicBezTo>
                      <a:pt x="15" y="8"/>
                      <a:pt x="15" y="8"/>
                      <a:pt x="15" y="9"/>
                    </a:cubicBezTo>
                    <a:cubicBezTo>
                      <a:pt x="15" y="9"/>
                      <a:pt x="15" y="9"/>
                      <a:pt x="15" y="9"/>
                    </a:cubicBezTo>
                    <a:cubicBezTo>
                      <a:pt x="16" y="6"/>
                      <a:pt x="15" y="4"/>
                      <a:pt x="13" y="2"/>
                    </a:cubicBezTo>
                    <a:cubicBezTo>
                      <a:pt x="12" y="1"/>
                      <a:pt x="9" y="0"/>
                      <a:pt x="7" y="1"/>
                    </a:cubicBezTo>
                    <a:cubicBezTo>
                      <a:pt x="4" y="2"/>
                      <a:pt x="1" y="4"/>
                      <a:pt x="0" y="8"/>
                    </a:cubicBezTo>
                    <a:cubicBezTo>
                      <a:pt x="0" y="10"/>
                      <a:pt x="0" y="13"/>
                      <a:pt x="2" y="15"/>
                    </a:cubicBezTo>
                    <a:cubicBezTo>
                      <a:pt x="4" y="17"/>
                      <a:pt x="7" y="18"/>
                      <a:pt x="9" y="17"/>
                    </a:cubicBezTo>
                    <a:cubicBezTo>
                      <a:pt x="8" y="17"/>
                      <a:pt x="7" y="17"/>
                      <a:pt x="6" y="17"/>
                    </a:cubicBezTo>
                    <a:cubicBezTo>
                      <a:pt x="6" y="17"/>
                      <a:pt x="6" y="17"/>
                      <a:pt x="6" y="17"/>
                    </a:cubicBezTo>
                    <a:cubicBezTo>
                      <a:pt x="9" y="17"/>
                      <a:pt x="11" y="17"/>
                      <a:pt x="13" y="14"/>
                    </a:cubicBezTo>
                    <a:cubicBezTo>
                      <a:pt x="14" y="12"/>
                      <a:pt x="14" y="10"/>
                      <a:pt x="13" y="8"/>
                    </a:cubicBezTo>
                    <a:cubicBezTo>
                      <a:pt x="13" y="9"/>
                      <a:pt x="13" y="11"/>
                      <a:pt x="13" y="13"/>
                    </a:cubicBezTo>
                    <a:cubicBezTo>
                      <a:pt x="13" y="13"/>
                      <a:pt x="13" y="13"/>
                      <a:pt x="13" y="14"/>
                    </a:cubicBezTo>
                    <a:cubicBezTo>
                      <a:pt x="13" y="13"/>
                      <a:pt x="13" y="13"/>
                      <a:pt x="13" y="12"/>
                    </a:cubicBezTo>
                    <a:cubicBezTo>
                      <a:pt x="13" y="12"/>
                      <a:pt x="14" y="11"/>
                      <a:pt x="14" y="10"/>
                    </a:cubicBezTo>
                    <a:cubicBezTo>
                      <a:pt x="14" y="11"/>
                      <a:pt x="13" y="11"/>
                      <a:pt x="13" y="12"/>
                    </a:cubicBezTo>
                    <a:cubicBezTo>
                      <a:pt x="13" y="11"/>
                      <a:pt x="14" y="10"/>
                      <a:pt x="14" y="9"/>
                    </a:cubicBezTo>
                    <a:cubicBezTo>
                      <a:pt x="14" y="10"/>
                      <a:pt x="13" y="11"/>
                      <a:pt x="13" y="11"/>
                    </a:cubicBezTo>
                    <a:cubicBezTo>
                      <a:pt x="14" y="11"/>
                      <a:pt x="13" y="11"/>
                      <a:pt x="13" y="12"/>
                    </a:cubicBezTo>
                    <a:cubicBezTo>
                      <a:pt x="13" y="11"/>
                      <a:pt x="13" y="11"/>
                      <a:pt x="13" y="11"/>
                    </a:cubicBezTo>
                    <a:cubicBezTo>
                      <a:pt x="13" y="12"/>
                      <a:pt x="12" y="13"/>
                      <a:pt x="13" y="12"/>
                    </a:cubicBezTo>
                    <a:cubicBezTo>
                      <a:pt x="13" y="12"/>
                      <a:pt x="13" y="12"/>
                      <a:pt x="13" y="12"/>
                    </a:cubicBezTo>
                    <a:cubicBezTo>
                      <a:pt x="10" y="12"/>
                      <a:pt x="7" y="12"/>
                      <a:pt x="4" y="12"/>
                    </a:cubicBezTo>
                    <a:cubicBezTo>
                      <a:pt x="3" y="11"/>
                      <a:pt x="3" y="10"/>
                      <a:pt x="3" y="9"/>
                    </a:cubicBezTo>
                    <a:cubicBezTo>
                      <a:pt x="3" y="9"/>
                      <a:pt x="3" y="9"/>
                      <a:pt x="3" y="9"/>
                    </a:cubicBezTo>
                    <a:cubicBezTo>
                      <a:pt x="3" y="9"/>
                      <a:pt x="3" y="10"/>
                      <a:pt x="3" y="9"/>
                    </a:cubicBezTo>
                    <a:cubicBezTo>
                      <a:pt x="3" y="9"/>
                      <a:pt x="3" y="10"/>
                      <a:pt x="3" y="10"/>
                    </a:cubicBezTo>
                    <a:cubicBezTo>
                      <a:pt x="3" y="11"/>
                      <a:pt x="3" y="12"/>
                      <a:pt x="3" y="13"/>
                    </a:cubicBezTo>
                    <a:cubicBezTo>
                      <a:pt x="4" y="11"/>
                      <a:pt x="5" y="9"/>
                      <a:pt x="6" y="7"/>
                    </a:cubicBezTo>
                    <a:cubicBezTo>
                      <a:pt x="6" y="7"/>
                      <a:pt x="6" y="7"/>
                      <a:pt x="6" y="7"/>
                    </a:cubicBezTo>
                    <a:cubicBezTo>
                      <a:pt x="7" y="7"/>
                      <a:pt x="8" y="7"/>
                      <a:pt x="9" y="7"/>
                    </a:cubicBezTo>
                    <a:cubicBezTo>
                      <a:pt x="9" y="7"/>
                      <a:pt x="9" y="7"/>
                      <a:pt x="10" y="7"/>
                    </a:cubicBezTo>
                    <a:cubicBezTo>
                      <a:pt x="10" y="8"/>
                      <a:pt x="10" y="8"/>
                      <a:pt x="10" y="7"/>
                    </a:cubicBezTo>
                    <a:cubicBezTo>
                      <a:pt x="9" y="7"/>
                      <a:pt x="10" y="8"/>
                      <a:pt x="10" y="7"/>
                    </a:cubicBezTo>
                    <a:cubicBezTo>
                      <a:pt x="10" y="7"/>
                      <a:pt x="9" y="6"/>
                      <a:pt x="9" y="6"/>
                    </a:cubicBezTo>
                    <a:cubicBezTo>
                      <a:pt x="9" y="5"/>
                      <a:pt x="9" y="5"/>
                      <a:pt x="9" y="5"/>
                    </a:cubicBezTo>
                    <a:cubicBezTo>
                      <a:pt x="9" y="5"/>
                      <a:pt x="9" y="5"/>
                      <a:pt x="9" y="6"/>
                    </a:cubicBezTo>
                    <a:cubicBezTo>
                      <a:pt x="9" y="7"/>
                      <a:pt x="9" y="7"/>
                      <a:pt x="9" y="7"/>
                    </a:cubicBezTo>
                    <a:cubicBezTo>
                      <a:pt x="8" y="7"/>
                      <a:pt x="8" y="7"/>
                      <a:pt x="8" y="7"/>
                    </a:cubicBezTo>
                    <a:cubicBezTo>
                      <a:pt x="8" y="7"/>
                      <a:pt x="8" y="7"/>
                      <a:pt x="7" y="7"/>
                    </a:cubicBezTo>
                    <a:cubicBezTo>
                      <a:pt x="7" y="7"/>
                      <a:pt x="7" y="7"/>
                      <a:pt x="7" y="7"/>
                    </a:cubicBezTo>
                    <a:cubicBezTo>
                      <a:pt x="7" y="8"/>
                      <a:pt x="9" y="8"/>
                      <a:pt x="9" y="7"/>
                    </a:cubicBezTo>
                    <a:close/>
                  </a:path>
                </a:pathLst>
              </a:custGeom>
              <a:solidFill>
                <a:srgbClr val="0030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4" name="Freeform 15"/>
              <p:cNvSpPr/>
              <p:nvPr/>
            </p:nvSpPr>
            <p:spPr bwMode="auto">
              <a:xfrm>
                <a:off x="5370513" y="3606800"/>
                <a:ext cx="39687" cy="31750"/>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5" name="Freeform 16"/>
              <p:cNvSpPr/>
              <p:nvPr/>
            </p:nvSpPr>
            <p:spPr bwMode="auto">
              <a:xfrm>
                <a:off x="4946650" y="4114800"/>
                <a:ext cx="176212" cy="119063"/>
              </a:xfrm>
              <a:custGeom>
                <a:avLst/>
                <a:gdLst>
                  <a:gd name="T0" fmla="*/ 1 w 27"/>
                  <a:gd name="T1" fmla="*/ 0 h 18"/>
                  <a:gd name="T2" fmla="*/ 1 w 27"/>
                  <a:gd name="T3" fmla="*/ 1 h 18"/>
                  <a:gd name="T4" fmla="*/ 18 w 27"/>
                  <a:gd name="T5" fmla="*/ 15 h 18"/>
                  <a:gd name="T6" fmla="*/ 23 w 27"/>
                  <a:gd name="T7" fmla="*/ 16 h 18"/>
                  <a:gd name="T8" fmla="*/ 27 w 27"/>
                  <a:gd name="T9" fmla="*/ 18 h 18"/>
                  <a:gd name="T10" fmla="*/ 2 w 27"/>
                  <a:gd name="T11" fmla="*/ 0 h 18"/>
                  <a:gd name="T12" fmla="*/ 1 w 27"/>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27" h="18">
                    <a:moveTo>
                      <a:pt x="1" y="0"/>
                    </a:moveTo>
                    <a:cubicBezTo>
                      <a:pt x="1" y="0"/>
                      <a:pt x="0" y="1"/>
                      <a:pt x="1" y="1"/>
                    </a:cubicBezTo>
                    <a:cubicBezTo>
                      <a:pt x="6" y="6"/>
                      <a:pt x="12" y="11"/>
                      <a:pt x="18" y="15"/>
                    </a:cubicBezTo>
                    <a:cubicBezTo>
                      <a:pt x="20" y="15"/>
                      <a:pt x="22" y="16"/>
                      <a:pt x="23" y="16"/>
                    </a:cubicBezTo>
                    <a:cubicBezTo>
                      <a:pt x="25" y="17"/>
                      <a:pt x="26" y="17"/>
                      <a:pt x="27" y="18"/>
                    </a:cubicBezTo>
                    <a:cubicBezTo>
                      <a:pt x="18" y="13"/>
                      <a:pt x="9" y="7"/>
                      <a:pt x="2" y="0"/>
                    </a:cubicBezTo>
                    <a:cubicBezTo>
                      <a:pt x="1" y="0"/>
                      <a:pt x="1" y="0"/>
                      <a:pt x="1"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6" name="Freeform 17"/>
              <p:cNvSpPr>
                <a:spLocks noEditPoints="1"/>
              </p:cNvSpPr>
              <p:nvPr/>
            </p:nvSpPr>
            <p:spPr bwMode="auto">
              <a:xfrm>
                <a:off x="5064125" y="4213225"/>
                <a:ext cx="1558925" cy="209550"/>
              </a:xfrm>
              <a:custGeom>
                <a:avLst/>
                <a:gdLst>
                  <a:gd name="T0" fmla="*/ 227 w 239"/>
                  <a:gd name="T1" fmla="*/ 15 h 32"/>
                  <a:gd name="T2" fmla="*/ 193 w 239"/>
                  <a:gd name="T3" fmla="*/ 19 h 32"/>
                  <a:gd name="T4" fmla="*/ 193 w 239"/>
                  <a:gd name="T5" fmla="*/ 22 h 32"/>
                  <a:gd name="T6" fmla="*/ 201 w 239"/>
                  <a:gd name="T7" fmla="*/ 20 h 32"/>
                  <a:gd name="T8" fmla="*/ 238 w 239"/>
                  <a:gd name="T9" fmla="*/ 16 h 32"/>
                  <a:gd name="T10" fmla="*/ 238 w 239"/>
                  <a:gd name="T11" fmla="*/ 15 h 32"/>
                  <a:gd name="T12" fmla="*/ 227 w 239"/>
                  <a:gd name="T13" fmla="*/ 15 h 32"/>
                  <a:gd name="T14" fmla="*/ 0 w 239"/>
                  <a:gd name="T15" fmla="*/ 0 h 32"/>
                  <a:gd name="T16" fmla="*/ 97 w 239"/>
                  <a:gd name="T17" fmla="*/ 31 h 32"/>
                  <a:gd name="T18" fmla="*/ 122 w 239"/>
                  <a:gd name="T19" fmla="*/ 32 h 32"/>
                  <a:gd name="T20" fmla="*/ 152 w 239"/>
                  <a:gd name="T21" fmla="*/ 30 h 32"/>
                  <a:gd name="T22" fmla="*/ 151 w 239"/>
                  <a:gd name="T23" fmla="*/ 27 h 32"/>
                  <a:gd name="T24" fmla="*/ 121 w 239"/>
                  <a:gd name="T25" fmla="*/ 30 h 32"/>
                  <a:gd name="T26" fmla="*/ 108 w 239"/>
                  <a:gd name="T27" fmla="*/ 29 h 32"/>
                  <a:gd name="T28" fmla="*/ 9 w 239"/>
                  <a:gd name="T29" fmla="*/ 3 h 32"/>
                  <a:gd name="T30" fmla="*/ 5 w 239"/>
                  <a:gd name="T31" fmla="*/ 1 h 32"/>
                  <a:gd name="T32" fmla="*/ 0 w 239"/>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32">
                    <a:moveTo>
                      <a:pt x="227" y="15"/>
                    </a:moveTo>
                    <a:cubicBezTo>
                      <a:pt x="216" y="15"/>
                      <a:pt x="204" y="16"/>
                      <a:pt x="193" y="19"/>
                    </a:cubicBezTo>
                    <a:cubicBezTo>
                      <a:pt x="193" y="20"/>
                      <a:pt x="193" y="21"/>
                      <a:pt x="193" y="22"/>
                    </a:cubicBezTo>
                    <a:cubicBezTo>
                      <a:pt x="196" y="21"/>
                      <a:pt x="199" y="21"/>
                      <a:pt x="201" y="20"/>
                    </a:cubicBezTo>
                    <a:cubicBezTo>
                      <a:pt x="214" y="18"/>
                      <a:pt x="226" y="18"/>
                      <a:pt x="238" y="16"/>
                    </a:cubicBezTo>
                    <a:cubicBezTo>
                      <a:pt x="239" y="16"/>
                      <a:pt x="239" y="15"/>
                      <a:pt x="238" y="15"/>
                    </a:cubicBezTo>
                    <a:cubicBezTo>
                      <a:pt x="234" y="15"/>
                      <a:pt x="231" y="15"/>
                      <a:pt x="227" y="15"/>
                    </a:cubicBezTo>
                    <a:moveTo>
                      <a:pt x="0" y="0"/>
                    </a:moveTo>
                    <a:cubicBezTo>
                      <a:pt x="28" y="18"/>
                      <a:pt x="65" y="26"/>
                      <a:pt x="97" y="31"/>
                    </a:cubicBezTo>
                    <a:cubicBezTo>
                      <a:pt x="105" y="32"/>
                      <a:pt x="113" y="32"/>
                      <a:pt x="122" y="32"/>
                    </a:cubicBezTo>
                    <a:cubicBezTo>
                      <a:pt x="132" y="32"/>
                      <a:pt x="142" y="32"/>
                      <a:pt x="152" y="30"/>
                    </a:cubicBezTo>
                    <a:cubicBezTo>
                      <a:pt x="152" y="29"/>
                      <a:pt x="151" y="28"/>
                      <a:pt x="151" y="27"/>
                    </a:cubicBezTo>
                    <a:cubicBezTo>
                      <a:pt x="141" y="29"/>
                      <a:pt x="131" y="30"/>
                      <a:pt x="121" y="30"/>
                    </a:cubicBezTo>
                    <a:cubicBezTo>
                      <a:pt x="117" y="30"/>
                      <a:pt x="112" y="30"/>
                      <a:pt x="108" y="29"/>
                    </a:cubicBezTo>
                    <a:cubicBezTo>
                      <a:pt x="76" y="27"/>
                      <a:pt x="39" y="18"/>
                      <a:pt x="9" y="3"/>
                    </a:cubicBezTo>
                    <a:cubicBezTo>
                      <a:pt x="8" y="2"/>
                      <a:pt x="7" y="2"/>
                      <a:pt x="5" y="1"/>
                    </a:cubicBezTo>
                    <a:cubicBezTo>
                      <a:pt x="4" y="1"/>
                      <a:pt x="2" y="0"/>
                      <a:pt x="0"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7" name="Freeform 18"/>
              <p:cNvSpPr/>
              <p:nvPr/>
            </p:nvSpPr>
            <p:spPr bwMode="auto">
              <a:xfrm>
                <a:off x="5024438" y="4043363"/>
                <a:ext cx="952500" cy="320675"/>
              </a:xfrm>
              <a:custGeom>
                <a:avLst/>
                <a:gdLst>
                  <a:gd name="T0" fmla="*/ 7 w 146"/>
                  <a:gd name="T1" fmla="*/ 0 h 49"/>
                  <a:gd name="T2" fmla="*/ 0 w 146"/>
                  <a:gd name="T3" fmla="*/ 0 h 49"/>
                  <a:gd name="T4" fmla="*/ 60 w 146"/>
                  <a:gd name="T5" fmla="*/ 39 h 49"/>
                  <a:gd name="T6" fmla="*/ 87 w 146"/>
                  <a:gd name="T7" fmla="*/ 46 h 49"/>
                  <a:gd name="T8" fmla="*/ 114 w 146"/>
                  <a:gd name="T9" fmla="*/ 49 h 49"/>
                  <a:gd name="T10" fmla="*/ 129 w 146"/>
                  <a:gd name="T11" fmla="*/ 49 h 49"/>
                  <a:gd name="T12" fmla="*/ 140 w 146"/>
                  <a:gd name="T13" fmla="*/ 49 h 49"/>
                  <a:gd name="T14" fmla="*/ 145 w 146"/>
                  <a:gd name="T15" fmla="*/ 47 h 49"/>
                  <a:gd name="T16" fmla="*/ 145 w 146"/>
                  <a:gd name="T17" fmla="*/ 45 h 49"/>
                  <a:gd name="T18" fmla="*/ 111 w 146"/>
                  <a:gd name="T19" fmla="*/ 43 h 49"/>
                  <a:gd name="T20" fmla="*/ 71 w 146"/>
                  <a:gd name="T21" fmla="*/ 34 h 49"/>
                  <a:gd name="T22" fmla="*/ 7 w 146"/>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49">
                    <a:moveTo>
                      <a:pt x="7" y="0"/>
                    </a:moveTo>
                    <a:cubicBezTo>
                      <a:pt x="4" y="0"/>
                      <a:pt x="2" y="0"/>
                      <a:pt x="0" y="0"/>
                    </a:cubicBezTo>
                    <a:cubicBezTo>
                      <a:pt x="7" y="22"/>
                      <a:pt x="41" y="32"/>
                      <a:pt x="60" y="39"/>
                    </a:cubicBezTo>
                    <a:cubicBezTo>
                      <a:pt x="69" y="42"/>
                      <a:pt x="78" y="44"/>
                      <a:pt x="87" y="46"/>
                    </a:cubicBezTo>
                    <a:cubicBezTo>
                      <a:pt x="96" y="48"/>
                      <a:pt x="105" y="48"/>
                      <a:pt x="114" y="49"/>
                    </a:cubicBezTo>
                    <a:cubicBezTo>
                      <a:pt x="119" y="49"/>
                      <a:pt x="124" y="49"/>
                      <a:pt x="129" y="49"/>
                    </a:cubicBezTo>
                    <a:cubicBezTo>
                      <a:pt x="133" y="49"/>
                      <a:pt x="136" y="49"/>
                      <a:pt x="140" y="49"/>
                    </a:cubicBezTo>
                    <a:cubicBezTo>
                      <a:pt x="142" y="49"/>
                      <a:pt x="143" y="48"/>
                      <a:pt x="145" y="47"/>
                    </a:cubicBezTo>
                    <a:cubicBezTo>
                      <a:pt x="146" y="47"/>
                      <a:pt x="146" y="45"/>
                      <a:pt x="145" y="45"/>
                    </a:cubicBezTo>
                    <a:cubicBezTo>
                      <a:pt x="134" y="42"/>
                      <a:pt x="122" y="44"/>
                      <a:pt x="111" y="43"/>
                    </a:cubicBezTo>
                    <a:cubicBezTo>
                      <a:pt x="97" y="41"/>
                      <a:pt x="84" y="38"/>
                      <a:pt x="71" y="34"/>
                    </a:cubicBezTo>
                    <a:cubicBezTo>
                      <a:pt x="48" y="27"/>
                      <a:pt x="22" y="19"/>
                      <a:pt x="7"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8" name="Freeform 19"/>
              <p:cNvSpPr/>
              <p:nvPr/>
            </p:nvSpPr>
            <p:spPr bwMode="auto">
              <a:xfrm>
                <a:off x="5592763" y="4343400"/>
                <a:ext cx="344487" cy="33338"/>
              </a:xfrm>
              <a:custGeom>
                <a:avLst/>
                <a:gdLst>
                  <a:gd name="T0" fmla="*/ 0 w 53"/>
                  <a:gd name="T1" fmla="*/ 0 h 5"/>
                  <a:gd name="T2" fmla="*/ 17 w 53"/>
                  <a:gd name="T3" fmla="*/ 3 h 5"/>
                  <a:gd name="T4" fmla="*/ 38 w 53"/>
                  <a:gd name="T5" fmla="*/ 5 h 5"/>
                  <a:gd name="T6" fmla="*/ 53 w 53"/>
                  <a:gd name="T7" fmla="*/ 3 h 5"/>
                  <a:gd name="T8" fmla="*/ 42 w 53"/>
                  <a:gd name="T9" fmla="*/ 3 h 5"/>
                  <a:gd name="T10" fmla="*/ 27 w 53"/>
                  <a:gd name="T11" fmla="*/ 3 h 5"/>
                  <a:gd name="T12" fmla="*/ 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0"/>
                    </a:moveTo>
                    <a:cubicBezTo>
                      <a:pt x="6" y="1"/>
                      <a:pt x="11" y="2"/>
                      <a:pt x="17" y="3"/>
                    </a:cubicBezTo>
                    <a:cubicBezTo>
                      <a:pt x="23" y="4"/>
                      <a:pt x="31" y="5"/>
                      <a:pt x="38" y="5"/>
                    </a:cubicBezTo>
                    <a:cubicBezTo>
                      <a:pt x="43" y="5"/>
                      <a:pt x="48" y="4"/>
                      <a:pt x="53" y="3"/>
                    </a:cubicBezTo>
                    <a:cubicBezTo>
                      <a:pt x="49" y="3"/>
                      <a:pt x="46" y="3"/>
                      <a:pt x="42" y="3"/>
                    </a:cubicBezTo>
                    <a:cubicBezTo>
                      <a:pt x="37" y="3"/>
                      <a:pt x="32" y="3"/>
                      <a:pt x="27" y="3"/>
                    </a:cubicBezTo>
                    <a:cubicBezTo>
                      <a:pt x="18" y="2"/>
                      <a:pt x="9" y="2"/>
                      <a:pt x="0"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9" name="Freeform 20"/>
              <p:cNvSpPr/>
              <p:nvPr/>
            </p:nvSpPr>
            <p:spPr bwMode="auto">
              <a:xfrm>
                <a:off x="6296025" y="4095750"/>
                <a:ext cx="612775" cy="196850"/>
              </a:xfrm>
              <a:custGeom>
                <a:avLst/>
                <a:gdLst>
                  <a:gd name="T0" fmla="*/ 94 w 94"/>
                  <a:gd name="T1" fmla="*/ 0 h 30"/>
                  <a:gd name="T2" fmla="*/ 78 w 94"/>
                  <a:gd name="T3" fmla="*/ 7 h 30"/>
                  <a:gd name="T4" fmla="*/ 38 w 94"/>
                  <a:gd name="T5" fmla="*/ 16 h 30"/>
                  <a:gd name="T6" fmla="*/ 3 w 94"/>
                  <a:gd name="T7" fmla="*/ 23 h 30"/>
                  <a:gd name="T8" fmla="*/ 0 w 94"/>
                  <a:gd name="T9" fmla="*/ 24 h 30"/>
                  <a:gd name="T10" fmla="*/ 2 w 94"/>
                  <a:gd name="T11" fmla="*/ 30 h 30"/>
                  <a:gd name="T12" fmla="*/ 3 w 94"/>
                  <a:gd name="T13" fmla="*/ 30 h 30"/>
                  <a:gd name="T14" fmla="*/ 42 w 94"/>
                  <a:gd name="T15" fmla="*/ 22 h 30"/>
                  <a:gd name="T16" fmla="*/ 51 w 94"/>
                  <a:gd name="T17" fmla="*/ 19 h 30"/>
                  <a:gd name="T18" fmla="*/ 94 w 94"/>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30">
                    <a:moveTo>
                      <a:pt x="94" y="0"/>
                    </a:moveTo>
                    <a:cubicBezTo>
                      <a:pt x="89" y="3"/>
                      <a:pt x="84" y="5"/>
                      <a:pt x="78" y="7"/>
                    </a:cubicBezTo>
                    <a:cubicBezTo>
                      <a:pt x="65" y="12"/>
                      <a:pt x="52" y="15"/>
                      <a:pt x="38" y="16"/>
                    </a:cubicBezTo>
                    <a:cubicBezTo>
                      <a:pt x="26" y="17"/>
                      <a:pt x="15" y="19"/>
                      <a:pt x="3" y="23"/>
                    </a:cubicBezTo>
                    <a:cubicBezTo>
                      <a:pt x="2" y="23"/>
                      <a:pt x="1" y="24"/>
                      <a:pt x="0" y="24"/>
                    </a:cubicBezTo>
                    <a:cubicBezTo>
                      <a:pt x="1" y="26"/>
                      <a:pt x="1" y="28"/>
                      <a:pt x="2" y="30"/>
                    </a:cubicBezTo>
                    <a:cubicBezTo>
                      <a:pt x="2" y="30"/>
                      <a:pt x="2" y="30"/>
                      <a:pt x="3" y="30"/>
                    </a:cubicBezTo>
                    <a:cubicBezTo>
                      <a:pt x="16" y="26"/>
                      <a:pt x="28" y="24"/>
                      <a:pt x="42" y="22"/>
                    </a:cubicBezTo>
                    <a:cubicBezTo>
                      <a:pt x="45" y="21"/>
                      <a:pt x="48" y="20"/>
                      <a:pt x="51" y="19"/>
                    </a:cubicBezTo>
                    <a:cubicBezTo>
                      <a:pt x="65" y="14"/>
                      <a:pt x="81" y="9"/>
                      <a:pt x="94"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0" name="Freeform 21"/>
              <p:cNvSpPr/>
              <p:nvPr/>
            </p:nvSpPr>
            <p:spPr bwMode="auto">
              <a:xfrm>
                <a:off x="6570663" y="4024313"/>
                <a:ext cx="495300" cy="215900"/>
              </a:xfrm>
              <a:custGeom>
                <a:avLst/>
                <a:gdLst>
                  <a:gd name="T0" fmla="*/ 72 w 76"/>
                  <a:gd name="T1" fmla="*/ 0 h 33"/>
                  <a:gd name="T2" fmla="*/ 70 w 76"/>
                  <a:gd name="T3" fmla="*/ 0 h 33"/>
                  <a:gd name="T4" fmla="*/ 52 w 76"/>
                  <a:gd name="T5" fmla="*/ 11 h 33"/>
                  <a:gd name="T6" fmla="*/ 9 w 76"/>
                  <a:gd name="T7" fmla="*/ 30 h 33"/>
                  <a:gd name="T8" fmla="*/ 0 w 76"/>
                  <a:gd name="T9" fmla="*/ 33 h 33"/>
                  <a:gd name="T10" fmla="*/ 7 w 76"/>
                  <a:gd name="T11" fmla="*/ 33 h 33"/>
                  <a:gd name="T12" fmla="*/ 74 w 76"/>
                  <a:gd name="T13" fmla="*/ 5 h 33"/>
                  <a:gd name="T14" fmla="*/ 72 w 76"/>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33">
                    <a:moveTo>
                      <a:pt x="72" y="0"/>
                    </a:moveTo>
                    <a:cubicBezTo>
                      <a:pt x="71" y="0"/>
                      <a:pt x="71" y="0"/>
                      <a:pt x="70" y="0"/>
                    </a:cubicBezTo>
                    <a:cubicBezTo>
                      <a:pt x="64" y="4"/>
                      <a:pt x="58" y="8"/>
                      <a:pt x="52" y="11"/>
                    </a:cubicBezTo>
                    <a:cubicBezTo>
                      <a:pt x="39" y="20"/>
                      <a:pt x="23" y="25"/>
                      <a:pt x="9" y="30"/>
                    </a:cubicBezTo>
                    <a:cubicBezTo>
                      <a:pt x="6" y="31"/>
                      <a:pt x="3" y="32"/>
                      <a:pt x="0" y="33"/>
                    </a:cubicBezTo>
                    <a:cubicBezTo>
                      <a:pt x="2" y="33"/>
                      <a:pt x="5" y="33"/>
                      <a:pt x="7" y="33"/>
                    </a:cubicBezTo>
                    <a:cubicBezTo>
                      <a:pt x="30" y="30"/>
                      <a:pt x="56" y="21"/>
                      <a:pt x="74" y="5"/>
                    </a:cubicBezTo>
                    <a:cubicBezTo>
                      <a:pt x="76" y="3"/>
                      <a:pt x="74" y="0"/>
                      <a:pt x="72"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1" name="Freeform 22"/>
              <p:cNvSpPr/>
              <p:nvPr/>
            </p:nvSpPr>
            <p:spPr bwMode="auto">
              <a:xfrm>
                <a:off x="6673850" y="4173538"/>
                <a:ext cx="274637" cy="111125"/>
              </a:xfrm>
              <a:custGeom>
                <a:avLst/>
                <a:gdLst>
                  <a:gd name="T0" fmla="*/ 41 w 42"/>
                  <a:gd name="T1" fmla="*/ 0 h 17"/>
                  <a:gd name="T2" fmla="*/ 41 w 42"/>
                  <a:gd name="T3" fmla="*/ 0 h 17"/>
                  <a:gd name="T4" fmla="*/ 26 w 42"/>
                  <a:gd name="T5" fmla="*/ 6 h 17"/>
                  <a:gd name="T6" fmla="*/ 2 w 42"/>
                  <a:gd name="T7" fmla="*/ 14 h 17"/>
                  <a:gd name="T8" fmla="*/ 2 w 42"/>
                  <a:gd name="T9" fmla="*/ 17 h 17"/>
                  <a:gd name="T10" fmla="*/ 6 w 42"/>
                  <a:gd name="T11" fmla="*/ 17 h 17"/>
                  <a:gd name="T12" fmla="*/ 24 w 42"/>
                  <a:gd name="T13" fmla="*/ 13 h 17"/>
                  <a:gd name="T14" fmla="*/ 42 w 42"/>
                  <a:gd name="T15" fmla="*/ 2 h 17"/>
                  <a:gd name="T16" fmla="*/ 41 w 42"/>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7">
                    <a:moveTo>
                      <a:pt x="41" y="0"/>
                    </a:moveTo>
                    <a:cubicBezTo>
                      <a:pt x="41" y="0"/>
                      <a:pt x="41" y="0"/>
                      <a:pt x="41" y="0"/>
                    </a:cubicBezTo>
                    <a:cubicBezTo>
                      <a:pt x="35" y="0"/>
                      <a:pt x="31" y="4"/>
                      <a:pt x="26" y="6"/>
                    </a:cubicBezTo>
                    <a:cubicBezTo>
                      <a:pt x="19" y="9"/>
                      <a:pt x="10" y="13"/>
                      <a:pt x="2" y="14"/>
                    </a:cubicBezTo>
                    <a:cubicBezTo>
                      <a:pt x="1" y="14"/>
                      <a:pt x="0" y="17"/>
                      <a:pt x="2" y="17"/>
                    </a:cubicBezTo>
                    <a:cubicBezTo>
                      <a:pt x="3" y="17"/>
                      <a:pt x="5" y="17"/>
                      <a:pt x="6" y="17"/>
                    </a:cubicBezTo>
                    <a:cubicBezTo>
                      <a:pt x="12" y="17"/>
                      <a:pt x="18" y="15"/>
                      <a:pt x="24" y="13"/>
                    </a:cubicBezTo>
                    <a:cubicBezTo>
                      <a:pt x="30" y="10"/>
                      <a:pt x="39" y="8"/>
                      <a:pt x="42" y="2"/>
                    </a:cubicBezTo>
                    <a:cubicBezTo>
                      <a:pt x="42" y="1"/>
                      <a:pt x="42" y="0"/>
                      <a:pt x="41"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2" name="Freeform 23"/>
              <p:cNvSpPr/>
              <p:nvPr/>
            </p:nvSpPr>
            <p:spPr bwMode="auto">
              <a:xfrm>
                <a:off x="6342063" y="4330700"/>
                <a:ext cx="365125" cy="104775"/>
              </a:xfrm>
              <a:custGeom>
                <a:avLst/>
                <a:gdLst>
                  <a:gd name="T0" fmla="*/ 55 w 56"/>
                  <a:gd name="T1" fmla="*/ 0 h 16"/>
                  <a:gd name="T2" fmla="*/ 55 w 56"/>
                  <a:gd name="T3" fmla="*/ 0 h 16"/>
                  <a:gd name="T4" fmla="*/ 16 w 56"/>
                  <a:gd name="T5" fmla="*/ 9 h 16"/>
                  <a:gd name="T6" fmla="*/ 0 w 56"/>
                  <a:gd name="T7" fmla="*/ 12 h 16"/>
                  <a:gd name="T8" fmla="*/ 1 w 56"/>
                  <a:gd name="T9" fmla="*/ 16 h 16"/>
                  <a:gd name="T10" fmla="*/ 55 w 56"/>
                  <a:gd name="T11" fmla="*/ 1 h 16"/>
                  <a:gd name="T12" fmla="*/ 55 w 5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56" h="16">
                    <a:moveTo>
                      <a:pt x="55" y="0"/>
                    </a:moveTo>
                    <a:cubicBezTo>
                      <a:pt x="55" y="0"/>
                      <a:pt x="55" y="0"/>
                      <a:pt x="55" y="0"/>
                    </a:cubicBezTo>
                    <a:cubicBezTo>
                      <a:pt x="42" y="1"/>
                      <a:pt x="29" y="6"/>
                      <a:pt x="16" y="9"/>
                    </a:cubicBezTo>
                    <a:cubicBezTo>
                      <a:pt x="11" y="10"/>
                      <a:pt x="5" y="11"/>
                      <a:pt x="0" y="12"/>
                    </a:cubicBezTo>
                    <a:cubicBezTo>
                      <a:pt x="0" y="13"/>
                      <a:pt x="1" y="15"/>
                      <a:pt x="1" y="16"/>
                    </a:cubicBezTo>
                    <a:cubicBezTo>
                      <a:pt x="20" y="15"/>
                      <a:pt x="39" y="9"/>
                      <a:pt x="55" y="1"/>
                    </a:cubicBezTo>
                    <a:cubicBezTo>
                      <a:pt x="56" y="1"/>
                      <a:pt x="55" y="0"/>
                      <a:pt x="55"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3" name="Freeform 24"/>
              <p:cNvSpPr>
                <a:spLocks noEditPoints="1"/>
              </p:cNvSpPr>
              <p:nvPr/>
            </p:nvSpPr>
            <p:spPr bwMode="auto">
              <a:xfrm>
                <a:off x="5233988" y="4095750"/>
                <a:ext cx="1427162" cy="203200"/>
              </a:xfrm>
              <a:custGeom>
                <a:avLst/>
                <a:gdLst>
                  <a:gd name="T0" fmla="*/ 204 w 219"/>
                  <a:gd name="T1" fmla="*/ 5 h 31"/>
                  <a:gd name="T2" fmla="*/ 167 w 219"/>
                  <a:gd name="T3" fmla="*/ 11 h 31"/>
                  <a:gd name="T4" fmla="*/ 160 w 219"/>
                  <a:gd name="T5" fmla="*/ 12 h 31"/>
                  <a:gd name="T6" fmla="*/ 162 w 219"/>
                  <a:gd name="T7" fmla="*/ 20 h 31"/>
                  <a:gd name="T8" fmla="*/ 187 w 219"/>
                  <a:gd name="T9" fmla="*/ 13 h 31"/>
                  <a:gd name="T10" fmla="*/ 218 w 219"/>
                  <a:gd name="T11" fmla="*/ 10 h 31"/>
                  <a:gd name="T12" fmla="*/ 218 w 219"/>
                  <a:gd name="T13" fmla="*/ 7 h 31"/>
                  <a:gd name="T14" fmla="*/ 204 w 219"/>
                  <a:gd name="T15" fmla="*/ 5 h 31"/>
                  <a:gd name="T16" fmla="*/ 2 w 219"/>
                  <a:gd name="T17" fmla="*/ 0 h 31"/>
                  <a:gd name="T18" fmla="*/ 0 w 219"/>
                  <a:gd name="T19" fmla="*/ 2 h 31"/>
                  <a:gd name="T20" fmla="*/ 41 w 219"/>
                  <a:gd name="T21" fmla="*/ 22 h 31"/>
                  <a:gd name="T22" fmla="*/ 100 w 219"/>
                  <a:gd name="T23" fmla="*/ 31 h 31"/>
                  <a:gd name="T24" fmla="*/ 104 w 219"/>
                  <a:gd name="T25" fmla="*/ 31 h 31"/>
                  <a:gd name="T26" fmla="*/ 116 w 219"/>
                  <a:gd name="T27" fmla="*/ 31 h 31"/>
                  <a:gd name="T28" fmla="*/ 112 w 219"/>
                  <a:gd name="T29" fmla="*/ 23 h 31"/>
                  <a:gd name="T30" fmla="*/ 111 w 219"/>
                  <a:gd name="T31" fmla="*/ 23 h 31"/>
                  <a:gd name="T32" fmla="*/ 102 w 219"/>
                  <a:gd name="T33" fmla="*/ 23 h 31"/>
                  <a:gd name="T34" fmla="*/ 2 w 219"/>
                  <a:gd name="T35" fmla="*/ 0 h 31"/>
                  <a:gd name="T36" fmla="*/ 2 w 219"/>
                  <a:gd name="T3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9" h="31">
                    <a:moveTo>
                      <a:pt x="204" y="5"/>
                    </a:moveTo>
                    <a:cubicBezTo>
                      <a:pt x="192" y="5"/>
                      <a:pt x="179" y="9"/>
                      <a:pt x="167" y="11"/>
                    </a:cubicBezTo>
                    <a:cubicBezTo>
                      <a:pt x="165" y="11"/>
                      <a:pt x="163" y="12"/>
                      <a:pt x="160" y="12"/>
                    </a:cubicBezTo>
                    <a:cubicBezTo>
                      <a:pt x="161" y="15"/>
                      <a:pt x="162" y="17"/>
                      <a:pt x="162" y="20"/>
                    </a:cubicBezTo>
                    <a:cubicBezTo>
                      <a:pt x="170" y="17"/>
                      <a:pt x="178" y="15"/>
                      <a:pt x="187" y="13"/>
                    </a:cubicBezTo>
                    <a:cubicBezTo>
                      <a:pt x="197" y="12"/>
                      <a:pt x="208" y="12"/>
                      <a:pt x="218" y="10"/>
                    </a:cubicBezTo>
                    <a:cubicBezTo>
                      <a:pt x="219" y="9"/>
                      <a:pt x="219" y="8"/>
                      <a:pt x="218" y="7"/>
                    </a:cubicBezTo>
                    <a:cubicBezTo>
                      <a:pt x="214" y="6"/>
                      <a:pt x="209" y="5"/>
                      <a:pt x="204" y="5"/>
                    </a:cubicBezTo>
                    <a:moveTo>
                      <a:pt x="2" y="0"/>
                    </a:moveTo>
                    <a:cubicBezTo>
                      <a:pt x="1" y="0"/>
                      <a:pt x="0" y="1"/>
                      <a:pt x="0" y="2"/>
                    </a:cubicBezTo>
                    <a:cubicBezTo>
                      <a:pt x="8" y="15"/>
                      <a:pt x="28" y="18"/>
                      <a:pt x="41" y="22"/>
                    </a:cubicBezTo>
                    <a:cubicBezTo>
                      <a:pt x="60" y="27"/>
                      <a:pt x="80" y="30"/>
                      <a:pt x="100" y="31"/>
                    </a:cubicBezTo>
                    <a:cubicBezTo>
                      <a:pt x="101" y="31"/>
                      <a:pt x="103" y="31"/>
                      <a:pt x="104" y="31"/>
                    </a:cubicBezTo>
                    <a:cubicBezTo>
                      <a:pt x="108" y="31"/>
                      <a:pt x="112" y="31"/>
                      <a:pt x="116" y="31"/>
                    </a:cubicBezTo>
                    <a:cubicBezTo>
                      <a:pt x="115" y="28"/>
                      <a:pt x="113" y="26"/>
                      <a:pt x="112" y="23"/>
                    </a:cubicBezTo>
                    <a:cubicBezTo>
                      <a:pt x="112" y="23"/>
                      <a:pt x="111" y="23"/>
                      <a:pt x="111" y="23"/>
                    </a:cubicBezTo>
                    <a:cubicBezTo>
                      <a:pt x="108" y="23"/>
                      <a:pt x="105" y="23"/>
                      <a:pt x="102" y="23"/>
                    </a:cubicBezTo>
                    <a:cubicBezTo>
                      <a:pt x="68" y="23"/>
                      <a:pt x="33" y="13"/>
                      <a:pt x="2" y="0"/>
                    </a:cubicBezTo>
                    <a:cubicBezTo>
                      <a:pt x="2" y="0"/>
                      <a:pt x="2" y="0"/>
                      <a:pt x="2"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4" name="Freeform 25"/>
              <p:cNvSpPr/>
              <p:nvPr/>
            </p:nvSpPr>
            <p:spPr bwMode="auto">
              <a:xfrm>
                <a:off x="6719888" y="3946525"/>
                <a:ext cx="327025" cy="176213"/>
              </a:xfrm>
              <a:custGeom>
                <a:avLst/>
                <a:gdLst>
                  <a:gd name="T0" fmla="*/ 50 w 50"/>
                  <a:gd name="T1" fmla="*/ 0 h 27"/>
                  <a:gd name="T2" fmla="*/ 39 w 50"/>
                  <a:gd name="T3" fmla="*/ 4 h 27"/>
                  <a:gd name="T4" fmla="*/ 1 w 50"/>
                  <a:gd name="T5" fmla="*/ 24 h 27"/>
                  <a:gd name="T6" fmla="*/ 1 w 50"/>
                  <a:gd name="T7" fmla="*/ 27 h 27"/>
                  <a:gd name="T8" fmla="*/ 1 w 50"/>
                  <a:gd name="T9" fmla="*/ 27 h 27"/>
                  <a:gd name="T10" fmla="*/ 44 w 50"/>
                  <a:gd name="T11" fmla="*/ 8 h 27"/>
                  <a:gd name="T12" fmla="*/ 50 w 5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50" h="27">
                    <a:moveTo>
                      <a:pt x="50" y="0"/>
                    </a:moveTo>
                    <a:cubicBezTo>
                      <a:pt x="46" y="1"/>
                      <a:pt x="43" y="2"/>
                      <a:pt x="39" y="4"/>
                    </a:cubicBezTo>
                    <a:cubicBezTo>
                      <a:pt x="27" y="11"/>
                      <a:pt x="14" y="18"/>
                      <a:pt x="1" y="24"/>
                    </a:cubicBezTo>
                    <a:cubicBezTo>
                      <a:pt x="0" y="25"/>
                      <a:pt x="0" y="27"/>
                      <a:pt x="1" y="27"/>
                    </a:cubicBezTo>
                    <a:cubicBezTo>
                      <a:pt x="1" y="27"/>
                      <a:pt x="1" y="27"/>
                      <a:pt x="1" y="27"/>
                    </a:cubicBezTo>
                    <a:cubicBezTo>
                      <a:pt x="18" y="26"/>
                      <a:pt x="30" y="15"/>
                      <a:pt x="44" y="8"/>
                    </a:cubicBezTo>
                    <a:cubicBezTo>
                      <a:pt x="46" y="6"/>
                      <a:pt x="48" y="3"/>
                      <a:pt x="50"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5" name="Freeform 26"/>
              <p:cNvSpPr/>
              <p:nvPr/>
            </p:nvSpPr>
            <p:spPr bwMode="auto">
              <a:xfrm>
                <a:off x="7007225" y="3827463"/>
                <a:ext cx="195262" cy="169863"/>
              </a:xfrm>
              <a:custGeom>
                <a:avLst/>
                <a:gdLst>
                  <a:gd name="T0" fmla="*/ 29 w 30"/>
                  <a:gd name="T1" fmla="*/ 0 h 26"/>
                  <a:gd name="T2" fmla="*/ 29 w 30"/>
                  <a:gd name="T3" fmla="*/ 0 h 26"/>
                  <a:gd name="T4" fmla="*/ 15 w 30"/>
                  <a:gd name="T5" fmla="*/ 14 h 26"/>
                  <a:gd name="T6" fmla="*/ 6 w 30"/>
                  <a:gd name="T7" fmla="*/ 18 h 26"/>
                  <a:gd name="T8" fmla="*/ 0 w 30"/>
                  <a:gd name="T9" fmla="*/ 26 h 26"/>
                  <a:gd name="T10" fmla="*/ 3 w 30"/>
                  <a:gd name="T11" fmla="*/ 25 h 26"/>
                  <a:gd name="T12" fmla="*/ 30 w 30"/>
                  <a:gd name="T13" fmla="*/ 0 h 26"/>
                  <a:gd name="T14" fmla="*/ 29 w 30"/>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6">
                    <a:moveTo>
                      <a:pt x="29" y="0"/>
                    </a:moveTo>
                    <a:cubicBezTo>
                      <a:pt x="29" y="0"/>
                      <a:pt x="29" y="0"/>
                      <a:pt x="29" y="0"/>
                    </a:cubicBezTo>
                    <a:cubicBezTo>
                      <a:pt x="25" y="5"/>
                      <a:pt x="20" y="10"/>
                      <a:pt x="15" y="14"/>
                    </a:cubicBezTo>
                    <a:cubicBezTo>
                      <a:pt x="12" y="16"/>
                      <a:pt x="9" y="17"/>
                      <a:pt x="6" y="18"/>
                    </a:cubicBezTo>
                    <a:cubicBezTo>
                      <a:pt x="4" y="21"/>
                      <a:pt x="2" y="24"/>
                      <a:pt x="0" y="26"/>
                    </a:cubicBezTo>
                    <a:cubicBezTo>
                      <a:pt x="1" y="26"/>
                      <a:pt x="2" y="25"/>
                      <a:pt x="3" y="25"/>
                    </a:cubicBezTo>
                    <a:cubicBezTo>
                      <a:pt x="16" y="20"/>
                      <a:pt x="28" y="15"/>
                      <a:pt x="30" y="0"/>
                    </a:cubicBezTo>
                    <a:cubicBezTo>
                      <a:pt x="30" y="0"/>
                      <a:pt x="30" y="0"/>
                      <a:pt x="29"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6" name="Freeform 27"/>
              <p:cNvSpPr/>
              <p:nvPr/>
            </p:nvSpPr>
            <p:spPr bwMode="auto">
              <a:xfrm>
                <a:off x="7105650" y="3990975"/>
                <a:ext cx="50800" cy="79375"/>
              </a:xfrm>
              <a:custGeom>
                <a:avLst/>
                <a:gdLst>
                  <a:gd name="T0" fmla="*/ 8 w 8"/>
                  <a:gd name="T1" fmla="*/ 0 h 12"/>
                  <a:gd name="T2" fmla="*/ 8 w 8"/>
                  <a:gd name="T3" fmla="*/ 0 h 12"/>
                  <a:gd name="T4" fmla="*/ 1 w 8"/>
                  <a:gd name="T5" fmla="*/ 9 h 12"/>
                  <a:gd name="T6" fmla="*/ 0 w 8"/>
                  <a:gd name="T7" fmla="*/ 12 h 12"/>
                  <a:gd name="T8" fmla="*/ 8 w 8"/>
                  <a:gd name="T9" fmla="*/ 0 h 12"/>
                  <a:gd name="T10" fmla="*/ 8 w 8"/>
                  <a:gd name="T11" fmla="*/ 0 h 12"/>
                </a:gdLst>
                <a:ahLst/>
                <a:cxnLst>
                  <a:cxn ang="0">
                    <a:pos x="T0" y="T1"/>
                  </a:cxn>
                  <a:cxn ang="0">
                    <a:pos x="T2" y="T3"/>
                  </a:cxn>
                  <a:cxn ang="0">
                    <a:pos x="T4" y="T5"/>
                  </a:cxn>
                  <a:cxn ang="0">
                    <a:pos x="T6" y="T7"/>
                  </a:cxn>
                  <a:cxn ang="0">
                    <a:pos x="T8" y="T9"/>
                  </a:cxn>
                  <a:cxn ang="0">
                    <a:pos x="T10" y="T11"/>
                  </a:cxn>
                </a:cxnLst>
                <a:rect l="0" t="0" r="r" b="b"/>
                <a:pathLst>
                  <a:path w="8" h="12">
                    <a:moveTo>
                      <a:pt x="8" y="0"/>
                    </a:moveTo>
                    <a:cubicBezTo>
                      <a:pt x="8" y="0"/>
                      <a:pt x="8" y="0"/>
                      <a:pt x="8" y="0"/>
                    </a:cubicBezTo>
                    <a:cubicBezTo>
                      <a:pt x="6" y="3"/>
                      <a:pt x="4" y="6"/>
                      <a:pt x="1" y="9"/>
                    </a:cubicBezTo>
                    <a:cubicBezTo>
                      <a:pt x="1" y="10"/>
                      <a:pt x="0" y="11"/>
                      <a:pt x="0" y="12"/>
                    </a:cubicBezTo>
                    <a:cubicBezTo>
                      <a:pt x="3" y="8"/>
                      <a:pt x="6" y="4"/>
                      <a:pt x="8" y="0"/>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7" name="Freeform 28"/>
              <p:cNvSpPr/>
              <p:nvPr/>
            </p:nvSpPr>
            <p:spPr bwMode="auto">
              <a:xfrm>
                <a:off x="7007225" y="3990975"/>
                <a:ext cx="149225" cy="157163"/>
              </a:xfrm>
              <a:custGeom>
                <a:avLst/>
                <a:gdLst>
                  <a:gd name="T0" fmla="*/ 23 w 23"/>
                  <a:gd name="T1" fmla="*/ 0 h 24"/>
                  <a:gd name="T2" fmla="*/ 21 w 23"/>
                  <a:gd name="T3" fmla="*/ 0 h 24"/>
                  <a:gd name="T4" fmla="*/ 10 w 23"/>
                  <a:gd name="T5" fmla="*/ 12 h 24"/>
                  <a:gd name="T6" fmla="*/ 0 w 23"/>
                  <a:gd name="T7" fmla="*/ 22 h 24"/>
                  <a:gd name="T8" fmla="*/ 1 w 23"/>
                  <a:gd name="T9" fmla="*/ 24 h 24"/>
                  <a:gd name="T10" fmla="*/ 2 w 23"/>
                  <a:gd name="T11" fmla="*/ 24 h 24"/>
                  <a:gd name="T12" fmla="*/ 4 w 23"/>
                  <a:gd name="T13" fmla="*/ 24 h 24"/>
                  <a:gd name="T14" fmla="*/ 15 w 23"/>
                  <a:gd name="T15" fmla="*/ 12 h 24"/>
                  <a:gd name="T16" fmla="*/ 16 w 23"/>
                  <a:gd name="T17" fmla="*/ 9 h 24"/>
                  <a:gd name="T18" fmla="*/ 23 w 23"/>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4">
                    <a:moveTo>
                      <a:pt x="23" y="0"/>
                    </a:moveTo>
                    <a:cubicBezTo>
                      <a:pt x="22" y="0"/>
                      <a:pt x="22" y="0"/>
                      <a:pt x="21" y="0"/>
                    </a:cubicBezTo>
                    <a:cubicBezTo>
                      <a:pt x="17" y="3"/>
                      <a:pt x="13" y="8"/>
                      <a:pt x="10" y="12"/>
                    </a:cubicBezTo>
                    <a:cubicBezTo>
                      <a:pt x="6" y="15"/>
                      <a:pt x="1" y="18"/>
                      <a:pt x="0" y="22"/>
                    </a:cubicBezTo>
                    <a:cubicBezTo>
                      <a:pt x="0" y="23"/>
                      <a:pt x="0" y="24"/>
                      <a:pt x="1" y="24"/>
                    </a:cubicBezTo>
                    <a:cubicBezTo>
                      <a:pt x="1" y="24"/>
                      <a:pt x="2" y="24"/>
                      <a:pt x="2" y="24"/>
                    </a:cubicBezTo>
                    <a:cubicBezTo>
                      <a:pt x="3" y="24"/>
                      <a:pt x="3" y="24"/>
                      <a:pt x="4" y="24"/>
                    </a:cubicBezTo>
                    <a:cubicBezTo>
                      <a:pt x="8" y="20"/>
                      <a:pt x="11" y="16"/>
                      <a:pt x="15" y="12"/>
                    </a:cubicBezTo>
                    <a:cubicBezTo>
                      <a:pt x="15" y="11"/>
                      <a:pt x="16" y="10"/>
                      <a:pt x="16" y="9"/>
                    </a:cubicBezTo>
                    <a:cubicBezTo>
                      <a:pt x="19" y="6"/>
                      <a:pt x="21" y="3"/>
                      <a:pt x="23"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8" name="Freeform 29"/>
              <p:cNvSpPr/>
              <p:nvPr/>
            </p:nvSpPr>
            <p:spPr bwMode="auto">
              <a:xfrm>
                <a:off x="7280275" y="36322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9" name="Freeform 30"/>
              <p:cNvSpPr/>
              <p:nvPr/>
            </p:nvSpPr>
            <p:spPr bwMode="auto">
              <a:xfrm>
                <a:off x="6902450" y="3946525"/>
                <a:ext cx="26987" cy="12700"/>
              </a:xfrm>
              <a:custGeom>
                <a:avLst/>
                <a:gdLst>
                  <a:gd name="T0" fmla="*/ 4 w 4"/>
                  <a:gd name="T1" fmla="*/ 0 h 2"/>
                  <a:gd name="T2" fmla="*/ 0 w 4"/>
                  <a:gd name="T3" fmla="*/ 2 h 2"/>
                  <a:gd name="T4" fmla="*/ 0 w 4"/>
                  <a:gd name="T5" fmla="*/ 2 h 2"/>
                  <a:gd name="T6" fmla="*/ 0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1" y="1"/>
                      <a:pt x="0" y="2"/>
                    </a:cubicBezTo>
                    <a:cubicBezTo>
                      <a:pt x="0" y="2"/>
                      <a:pt x="0" y="2"/>
                      <a:pt x="0" y="2"/>
                    </a:cubicBezTo>
                    <a:cubicBezTo>
                      <a:pt x="0" y="2"/>
                      <a:pt x="0" y="2"/>
                      <a:pt x="0" y="2"/>
                    </a:cubicBezTo>
                    <a:cubicBezTo>
                      <a:pt x="2" y="1"/>
                      <a:pt x="3" y="1"/>
                      <a:pt x="4" y="0"/>
                    </a:cubicBezTo>
                  </a:path>
                </a:pathLst>
              </a:custGeom>
              <a:solidFill>
                <a:srgbClr val="5097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0" name="Freeform 31"/>
              <p:cNvSpPr/>
              <p:nvPr/>
            </p:nvSpPr>
            <p:spPr bwMode="auto">
              <a:xfrm>
                <a:off x="6902450" y="3808413"/>
                <a:ext cx="215900" cy="150813"/>
              </a:xfrm>
              <a:custGeom>
                <a:avLst/>
                <a:gdLst>
                  <a:gd name="T0" fmla="*/ 33 w 33"/>
                  <a:gd name="T1" fmla="*/ 0 h 23"/>
                  <a:gd name="T2" fmla="*/ 7 w 33"/>
                  <a:gd name="T3" fmla="*/ 20 h 23"/>
                  <a:gd name="T4" fmla="*/ 4 w 33"/>
                  <a:gd name="T5" fmla="*/ 21 h 23"/>
                  <a:gd name="T6" fmla="*/ 0 w 33"/>
                  <a:gd name="T7" fmla="*/ 23 h 23"/>
                  <a:gd name="T8" fmla="*/ 11 w 33"/>
                  <a:gd name="T9" fmla="*/ 20 h 23"/>
                  <a:gd name="T10" fmla="*/ 27 w 33"/>
                  <a:gd name="T11" fmla="*/ 11 h 23"/>
                  <a:gd name="T12" fmla="*/ 33 w 3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3" h="23">
                    <a:moveTo>
                      <a:pt x="33" y="0"/>
                    </a:moveTo>
                    <a:cubicBezTo>
                      <a:pt x="25" y="8"/>
                      <a:pt x="16" y="15"/>
                      <a:pt x="7" y="20"/>
                    </a:cubicBezTo>
                    <a:cubicBezTo>
                      <a:pt x="6" y="20"/>
                      <a:pt x="5" y="21"/>
                      <a:pt x="4" y="21"/>
                    </a:cubicBezTo>
                    <a:cubicBezTo>
                      <a:pt x="3" y="22"/>
                      <a:pt x="2" y="22"/>
                      <a:pt x="0" y="23"/>
                    </a:cubicBezTo>
                    <a:cubicBezTo>
                      <a:pt x="4" y="23"/>
                      <a:pt x="8" y="22"/>
                      <a:pt x="11" y="20"/>
                    </a:cubicBezTo>
                    <a:cubicBezTo>
                      <a:pt x="17" y="17"/>
                      <a:pt x="22" y="14"/>
                      <a:pt x="27" y="11"/>
                    </a:cubicBezTo>
                    <a:cubicBezTo>
                      <a:pt x="29" y="7"/>
                      <a:pt x="31" y="3"/>
                      <a:pt x="33"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1" name="Freeform 32"/>
              <p:cNvSpPr/>
              <p:nvPr/>
            </p:nvSpPr>
            <p:spPr bwMode="auto">
              <a:xfrm>
                <a:off x="7143750" y="3638550"/>
                <a:ext cx="123825" cy="138113"/>
              </a:xfrm>
              <a:custGeom>
                <a:avLst/>
                <a:gdLst>
                  <a:gd name="T0" fmla="*/ 19 w 19"/>
                  <a:gd name="T1" fmla="*/ 0 h 21"/>
                  <a:gd name="T2" fmla="*/ 18 w 19"/>
                  <a:gd name="T3" fmla="*/ 1 h 21"/>
                  <a:gd name="T4" fmla="*/ 15 w 19"/>
                  <a:gd name="T5" fmla="*/ 5 h 21"/>
                  <a:gd name="T6" fmla="*/ 0 w 19"/>
                  <a:gd name="T7" fmla="*/ 21 h 21"/>
                  <a:gd name="T8" fmla="*/ 19 w 19"/>
                  <a:gd name="T9" fmla="*/ 0 h 21"/>
                </a:gdLst>
                <a:ahLst/>
                <a:cxnLst>
                  <a:cxn ang="0">
                    <a:pos x="T0" y="T1"/>
                  </a:cxn>
                  <a:cxn ang="0">
                    <a:pos x="T2" y="T3"/>
                  </a:cxn>
                  <a:cxn ang="0">
                    <a:pos x="T4" y="T5"/>
                  </a:cxn>
                  <a:cxn ang="0">
                    <a:pos x="T6" y="T7"/>
                  </a:cxn>
                  <a:cxn ang="0">
                    <a:pos x="T8" y="T9"/>
                  </a:cxn>
                </a:cxnLst>
                <a:rect l="0" t="0" r="r" b="b"/>
                <a:pathLst>
                  <a:path w="19" h="21">
                    <a:moveTo>
                      <a:pt x="19" y="0"/>
                    </a:moveTo>
                    <a:cubicBezTo>
                      <a:pt x="18" y="1"/>
                      <a:pt x="18" y="1"/>
                      <a:pt x="18" y="1"/>
                    </a:cubicBezTo>
                    <a:cubicBezTo>
                      <a:pt x="17" y="2"/>
                      <a:pt x="16" y="3"/>
                      <a:pt x="15" y="5"/>
                    </a:cubicBezTo>
                    <a:cubicBezTo>
                      <a:pt x="10" y="11"/>
                      <a:pt x="5" y="16"/>
                      <a:pt x="0" y="21"/>
                    </a:cubicBezTo>
                    <a:cubicBezTo>
                      <a:pt x="7" y="14"/>
                      <a:pt x="13" y="7"/>
                      <a:pt x="19" y="0"/>
                    </a:cubicBezTo>
                  </a:path>
                </a:pathLst>
              </a:custGeom>
              <a:solidFill>
                <a:srgbClr val="4E8A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2" name="Freeform 33"/>
              <p:cNvSpPr/>
              <p:nvPr/>
            </p:nvSpPr>
            <p:spPr bwMode="auto">
              <a:xfrm>
                <a:off x="7078663" y="3632200"/>
                <a:ext cx="201612" cy="247650"/>
              </a:xfrm>
              <a:custGeom>
                <a:avLst/>
                <a:gdLst>
                  <a:gd name="T0" fmla="*/ 31 w 31"/>
                  <a:gd name="T1" fmla="*/ 0 h 38"/>
                  <a:gd name="T2" fmla="*/ 29 w 31"/>
                  <a:gd name="T3" fmla="*/ 1 h 38"/>
                  <a:gd name="T4" fmla="*/ 10 w 31"/>
                  <a:gd name="T5" fmla="*/ 22 h 38"/>
                  <a:gd name="T6" fmla="*/ 6 w 31"/>
                  <a:gd name="T7" fmla="*/ 27 h 38"/>
                  <a:gd name="T8" fmla="*/ 0 w 31"/>
                  <a:gd name="T9" fmla="*/ 38 h 38"/>
                  <a:gd name="T10" fmla="*/ 6 w 31"/>
                  <a:gd name="T11" fmla="*/ 34 h 38"/>
                  <a:gd name="T12" fmla="*/ 20 w 31"/>
                  <a:gd name="T13" fmla="*/ 19 h 38"/>
                  <a:gd name="T14" fmla="*/ 29 w 31"/>
                  <a:gd name="T15" fmla="*/ 11 h 38"/>
                  <a:gd name="T16" fmla="*/ 31 w 31"/>
                  <a:gd name="T17" fmla="*/ 0 h 38"/>
                  <a:gd name="T18" fmla="*/ 31 w 31"/>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8">
                    <a:moveTo>
                      <a:pt x="31" y="0"/>
                    </a:moveTo>
                    <a:cubicBezTo>
                      <a:pt x="30" y="1"/>
                      <a:pt x="29" y="1"/>
                      <a:pt x="29" y="1"/>
                    </a:cubicBezTo>
                    <a:cubicBezTo>
                      <a:pt x="23" y="8"/>
                      <a:pt x="17" y="15"/>
                      <a:pt x="10" y="22"/>
                    </a:cubicBezTo>
                    <a:cubicBezTo>
                      <a:pt x="9" y="24"/>
                      <a:pt x="7" y="25"/>
                      <a:pt x="6" y="27"/>
                    </a:cubicBezTo>
                    <a:cubicBezTo>
                      <a:pt x="4" y="30"/>
                      <a:pt x="2" y="34"/>
                      <a:pt x="0" y="38"/>
                    </a:cubicBezTo>
                    <a:cubicBezTo>
                      <a:pt x="2" y="37"/>
                      <a:pt x="4" y="35"/>
                      <a:pt x="6" y="34"/>
                    </a:cubicBezTo>
                    <a:cubicBezTo>
                      <a:pt x="12" y="30"/>
                      <a:pt x="15" y="24"/>
                      <a:pt x="20" y="19"/>
                    </a:cubicBezTo>
                    <a:cubicBezTo>
                      <a:pt x="23" y="16"/>
                      <a:pt x="26" y="14"/>
                      <a:pt x="29" y="11"/>
                    </a:cubicBezTo>
                    <a:cubicBezTo>
                      <a:pt x="30" y="6"/>
                      <a:pt x="30" y="2"/>
                      <a:pt x="31" y="0"/>
                    </a:cubicBezTo>
                    <a:cubicBezTo>
                      <a:pt x="31" y="0"/>
                      <a:pt x="31" y="0"/>
                      <a:pt x="31"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3" name="Freeform 34"/>
              <p:cNvSpPr/>
              <p:nvPr/>
            </p:nvSpPr>
            <p:spPr bwMode="auto">
              <a:xfrm>
                <a:off x="7215188" y="3749675"/>
                <a:ext cx="39687" cy="58738"/>
              </a:xfrm>
              <a:custGeom>
                <a:avLst/>
                <a:gdLst>
                  <a:gd name="T0" fmla="*/ 6 w 6"/>
                  <a:gd name="T1" fmla="*/ 0 h 9"/>
                  <a:gd name="T2" fmla="*/ 6 w 6"/>
                  <a:gd name="T3" fmla="*/ 1 h 9"/>
                  <a:gd name="T4" fmla="*/ 1 w 6"/>
                  <a:gd name="T5" fmla="*/ 6 h 9"/>
                  <a:gd name="T6" fmla="*/ 3 w 6"/>
                  <a:gd name="T7" fmla="*/ 9 h 9"/>
                  <a:gd name="T8" fmla="*/ 4 w 6"/>
                  <a:gd name="T9" fmla="*/ 9 h 9"/>
                  <a:gd name="T10" fmla="*/ 4 w 6"/>
                  <a:gd name="T11" fmla="*/ 9 h 9"/>
                  <a:gd name="T12" fmla="*/ 6 w 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0"/>
                    </a:moveTo>
                    <a:cubicBezTo>
                      <a:pt x="6" y="1"/>
                      <a:pt x="6" y="1"/>
                      <a:pt x="6" y="1"/>
                    </a:cubicBezTo>
                    <a:cubicBezTo>
                      <a:pt x="5" y="3"/>
                      <a:pt x="3" y="4"/>
                      <a:pt x="1" y="6"/>
                    </a:cubicBezTo>
                    <a:cubicBezTo>
                      <a:pt x="0" y="7"/>
                      <a:pt x="1" y="9"/>
                      <a:pt x="3" y="9"/>
                    </a:cubicBezTo>
                    <a:cubicBezTo>
                      <a:pt x="3" y="9"/>
                      <a:pt x="3" y="9"/>
                      <a:pt x="4" y="9"/>
                    </a:cubicBezTo>
                    <a:cubicBezTo>
                      <a:pt x="4" y="9"/>
                      <a:pt x="4" y="9"/>
                      <a:pt x="4" y="9"/>
                    </a:cubicBezTo>
                    <a:cubicBezTo>
                      <a:pt x="5" y="6"/>
                      <a:pt x="6" y="3"/>
                      <a:pt x="6" y="0"/>
                    </a:cubicBezTo>
                  </a:path>
                </a:pathLst>
              </a:custGeom>
              <a:solidFill>
                <a:srgbClr val="53AE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4" name="Freeform 35"/>
              <p:cNvSpPr/>
              <p:nvPr/>
            </p:nvSpPr>
            <p:spPr bwMode="auto">
              <a:xfrm>
                <a:off x="5156200" y="4017963"/>
                <a:ext cx="84137" cy="58738"/>
              </a:xfrm>
              <a:custGeom>
                <a:avLst/>
                <a:gdLst>
                  <a:gd name="T0" fmla="*/ 8 w 13"/>
                  <a:gd name="T1" fmla="*/ 0 h 9"/>
                  <a:gd name="T2" fmla="*/ 0 w 13"/>
                  <a:gd name="T3" fmla="*/ 2 h 9"/>
                  <a:gd name="T4" fmla="*/ 1 w 13"/>
                  <a:gd name="T5" fmla="*/ 3 h 9"/>
                  <a:gd name="T6" fmla="*/ 7 w 13"/>
                  <a:gd name="T7" fmla="*/ 9 h 9"/>
                  <a:gd name="T8" fmla="*/ 8 w 13"/>
                  <a:gd name="T9" fmla="*/ 9 h 9"/>
                  <a:gd name="T10" fmla="*/ 12 w 13"/>
                  <a:gd name="T11" fmla="*/ 3 h 9"/>
                  <a:gd name="T12" fmla="*/ 9 w 13"/>
                  <a:gd name="T13" fmla="*/ 1 h 9"/>
                  <a:gd name="T14" fmla="*/ 8 w 13"/>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8" y="0"/>
                    </a:moveTo>
                    <a:cubicBezTo>
                      <a:pt x="6" y="1"/>
                      <a:pt x="3" y="1"/>
                      <a:pt x="0" y="2"/>
                    </a:cubicBezTo>
                    <a:cubicBezTo>
                      <a:pt x="1" y="2"/>
                      <a:pt x="1" y="3"/>
                      <a:pt x="1" y="3"/>
                    </a:cubicBezTo>
                    <a:cubicBezTo>
                      <a:pt x="3" y="5"/>
                      <a:pt x="4" y="8"/>
                      <a:pt x="7" y="9"/>
                    </a:cubicBezTo>
                    <a:cubicBezTo>
                      <a:pt x="7" y="9"/>
                      <a:pt x="8" y="9"/>
                      <a:pt x="8" y="9"/>
                    </a:cubicBezTo>
                    <a:cubicBezTo>
                      <a:pt x="11" y="9"/>
                      <a:pt x="13" y="5"/>
                      <a:pt x="12" y="3"/>
                    </a:cubicBezTo>
                    <a:cubicBezTo>
                      <a:pt x="11" y="2"/>
                      <a:pt x="10" y="1"/>
                      <a:pt x="9" y="1"/>
                    </a:cubicBezTo>
                    <a:cubicBezTo>
                      <a:pt x="9" y="0"/>
                      <a:pt x="9" y="0"/>
                      <a:pt x="8"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5" name="Freeform 36"/>
              <p:cNvSpPr/>
              <p:nvPr/>
            </p:nvSpPr>
            <p:spPr bwMode="auto">
              <a:xfrm>
                <a:off x="5265738" y="3990975"/>
                <a:ext cx="33337" cy="6350"/>
              </a:xfrm>
              <a:custGeom>
                <a:avLst/>
                <a:gdLst>
                  <a:gd name="T0" fmla="*/ 5 w 5"/>
                  <a:gd name="T1" fmla="*/ 0 h 1"/>
                  <a:gd name="T2" fmla="*/ 0 w 5"/>
                  <a:gd name="T3" fmla="*/ 1 h 1"/>
                  <a:gd name="T4" fmla="*/ 0 w 5"/>
                  <a:gd name="T5" fmla="*/ 1 h 1"/>
                  <a:gd name="T6" fmla="*/ 5 w 5"/>
                  <a:gd name="T7" fmla="*/ 0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1" y="1"/>
                      <a:pt x="0" y="1"/>
                    </a:cubicBezTo>
                    <a:cubicBezTo>
                      <a:pt x="0" y="1"/>
                      <a:pt x="0" y="1"/>
                      <a:pt x="0" y="1"/>
                    </a:cubicBezTo>
                    <a:cubicBezTo>
                      <a:pt x="2" y="1"/>
                      <a:pt x="3" y="0"/>
                      <a:pt x="5" y="0"/>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6" name="Freeform 37"/>
              <p:cNvSpPr/>
              <p:nvPr/>
            </p:nvSpPr>
            <p:spPr bwMode="auto">
              <a:xfrm>
                <a:off x="5265738" y="3990975"/>
                <a:ext cx="679450" cy="209550"/>
              </a:xfrm>
              <a:custGeom>
                <a:avLst/>
                <a:gdLst>
                  <a:gd name="T0" fmla="*/ 5 w 104"/>
                  <a:gd name="T1" fmla="*/ 0 h 32"/>
                  <a:gd name="T2" fmla="*/ 0 w 104"/>
                  <a:gd name="T3" fmla="*/ 1 h 32"/>
                  <a:gd name="T4" fmla="*/ 61 w 104"/>
                  <a:gd name="T5" fmla="*/ 28 h 32"/>
                  <a:gd name="T6" fmla="*/ 95 w 104"/>
                  <a:gd name="T7" fmla="*/ 32 h 32"/>
                  <a:gd name="T8" fmla="*/ 102 w 104"/>
                  <a:gd name="T9" fmla="*/ 32 h 32"/>
                  <a:gd name="T10" fmla="*/ 104 w 104"/>
                  <a:gd name="T11" fmla="*/ 32 h 32"/>
                  <a:gd name="T12" fmla="*/ 102 w 104"/>
                  <a:gd name="T13" fmla="*/ 28 h 32"/>
                  <a:gd name="T14" fmla="*/ 101 w 104"/>
                  <a:gd name="T15" fmla="*/ 24 h 32"/>
                  <a:gd name="T16" fmla="*/ 98 w 104"/>
                  <a:gd name="T17" fmla="*/ 24 h 32"/>
                  <a:gd name="T18" fmla="*/ 74 w 104"/>
                  <a:gd name="T19" fmla="*/ 22 h 32"/>
                  <a:gd name="T20" fmla="*/ 34 w 104"/>
                  <a:gd name="T21" fmla="*/ 14 h 32"/>
                  <a:gd name="T22" fmla="*/ 14 w 104"/>
                  <a:gd name="T23" fmla="*/ 8 h 32"/>
                  <a:gd name="T24" fmla="*/ 5 w 104"/>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32">
                    <a:moveTo>
                      <a:pt x="5" y="0"/>
                    </a:moveTo>
                    <a:cubicBezTo>
                      <a:pt x="3" y="0"/>
                      <a:pt x="2" y="1"/>
                      <a:pt x="0" y="1"/>
                    </a:cubicBezTo>
                    <a:cubicBezTo>
                      <a:pt x="8" y="23"/>
                      <a:pt x="43" y="25"/>
                      <a:pt x="61" y="28"/>
                    </a:cubicBezTo>
                    <a:cubicBezTo>
                      <a:pt x="72" y="30"/>
                      <a:pt x="84" y="32"/>
                      <a:pt x="95" y="32"/>
                    </a:cubicBezTo>
                    <a:cubicBezTo>
                      <a:pt x="98" y="32"/>
                      <a:pt x="100" y="32"/>
                      <a:pt x="102" y="32"/>
                    </a:cubicBezTo>
                    <a:cubicBezTo>
                      <a:pt x="103" y="32"/>
                      <a:pt x="103" y="32"/>
                      <a:pt x="104" y="32"/>
                    </a:cubicBezTo>
                    <a:cubicBezTo>
                      <a:pt x="103" y="31"/>
                      <a:pt x="103" y="29"/>
                      <a:pt x="102" y="28"/>
                    </a:cubicBezTo>
                    <a:cubicBezTo>
                      <a:pt x="102" y="27"/>
                      <a:pt x="101" y="25"/>
                      <a:pt x="101" y="24"/>
                    </a:cubicBezTo>
                    <a:cubicBezTo>
                      <a:pt x="100" y="24"/>
                      <a:pt x="99" y="24"/>
                      <a:pt x="98" y="24"/>
                    </a:cubicBezTo>
                    <a:cubicBezTo>
                      <a:pt x="90" y="24"/>
                      <a:pt x="82" y="23"/>
                      <a:pt x="74" y="22"/>
                    </a:cubicBezTo>
                    <a:cubicBezTo>
                      <a:pt x="61" y="20"/>
                      <a:pt x="47" y="17"/>
                      <a:pt x="34" y="14"/>
                    </a:cubicBezTo>
                    <a:cubicBezTo>
                      <a:pt x="27" y="13"/>
                      <a:pt x="20" y="12"/>
                      <a:pt x="14" y="8"/>
                    </a:cubicBezTo>
                    <a:cubicBezTo>
                      <a:pt x="11" y="6"/>
                      <a:pt x="8" y="3"/>
                      <a:pt x="5"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7" name="Freeform 38"/>
              <p:cNvSpPr/>
              <p:nvPr/>
            </p:nvSpPr>
            <p:spPr bwMode="auto">
              <a:xfrm>
                <a:off x="5357813" y="3959225"/>
                <a:ext cx="19050" cy="6350"/>
              </a:xfrm>
              <a:custGeom>
                <a:avLst/>
                <a:gdLst>
                  <a:gd name="T0" fmla="*/ 3 w 3"/>
                  <a:gd name="T1" fmla="*/ 0 h 1"/>
                  <a:gd name="T2" fmla="*/ 0 w 3"/>
                  <a:gd name="T3" fmla="*/ 1 h 1"/>
                  <a:gd name="T4" fmla="*/ 0 w 3"/>
                  <a:gd name="T5" fmla="*/ 1 h 1"/>
                  <a:gd name="T6" fmla="*/ 3 w 3"/>
                  <a:gd name="T7" fmla="*/ 0 h 1"/>
                  <a:gd name="T8" fmla="*/ 3 w 3"/>
                  <a:gd name="T9" fmla="*/ 0 h 1"/>
                </a:gdLst>
                <a:ahLst/>
                <a:cxnLst>
                  <a:cxn ang="0">
                    <a:pos x="T0" y="T1"/>
                  </a:cxn>
                  <a:cxn ang="0">
                    <a:pos x="T2" y="T3"/>
                  </a:cxn>
                  <a:cxn ang="0">
                    <a:pos x="T4" y="T5"/>
                  </a:cxn>
                  <a:cxn ang="0">
                    <a:pos x="T6" y="T7"/>
                  </a:cxn>
                  <a:cxn ang="0">
                    <a:pos x="T8" y="T9"/>
                  </a:cxn>
                </a:cxnLst>
                <a:rect l="0" t="0" r="r" b="b"/>
                <a:pathLst>
                  <a:path w="3" h="1">
                    <a:moveTo>
                      <a:pt x="3" y="0"/>
                    </a:moveTo>
                    <a:cubicBezTo>
                      <a:pt x="2" y="0"/>
                      <a:pt x="1" y="1"/>
                      <a:pt x="0" y="1"/>
                    </a:cubicBezTo>
                    <a:cubicBezTo>
                      <a:pt x="0" y="1"/>
                      <a:pt x="0" y="1"/>
                      <a:pt x="0" y="1"/>
                    </a:cubicBezTo>
                    <a:cubicBezTo>
                      <a:pt x="1" y="1"/>
                      <a:pt x="2" y="0"/>
                      <a:pt x="3" y="0"/>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8" name="Freeform 39"/>
              <p:cNvSpPr/>
              <p:nvPr/>
            </p:nvSpPr>
            <p:spPr bwMode="auto">
              <a:xfrm>
                <a:off x="5357813" y="3959225"/>
                <a:ext cx="111125" cy="71438"/>
              </a:xfrm>
              <a:custGeom>
                <a:avLst/>
                <a:gdLst>
                  <a:gd name="T0" fmla="*/ 4 w 17"/>
                  <a:gd name="T1" fmla="*/ 0 h 11"/>
                  <a:gd name="T2" fmla="*/ 3 w 17"/>
                  <a:gd name="T3" fmla="*/ 0 h 11"/>
                  <a:gd name="T4" fmla="*/ 3 w 17"/>
                  <a:gd name="T5" fmla="*/ 0 h 11"/>
                  <a:gd name="T6" fmla="*/ 0 w 17"/>
                  <a:gd name="T7" fmla="*/ 1 h 11"/>
                  <a:gd name="T8" fmla="*/ 1 w 17"/>
                  <a:gd name="T9" fmla="*/ 2 h 11"/>
                  <a:gd name="T10" fmla="*/ 4 w 17"/>
                  <a:gd name="T11" fmla="*/ 7 h 11"/>
                  <a:gd name="T12" fmla="*/ 13 w 17"/>
                  <a:gd name="T13" fmla="*/ 11 h 11"/>
                  <a:gd name="T14" fmla="*/ 16 w 17"/>
                  <a:gd name="T15" fmla="*/ 10 h 11"/>
                  <a:gd name="T16" fmla="*/ 16 w 17"/>
                  <a:gd name="T17" fmla="*/ 7 h 11"/>
                  <a:gd name="T18" fmla="*/ 8 w 17"/>
                  <a:gd name="T19" fmla="*/ 2 h 11"/>
                  <a:gd name="T20" fmla="*/ 4 w 17"/>
                  <a:gd name="T2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1">
                    <a:moveTo>
                      <a:pt x="4" y="0"/>
                    </a:moveTo>
                    <a:cubicBezTo>
                      <a:pt x="4" y="0"/>
                      <a:pt x="4" y="0"/>
                      <a:pt x="3" y="0"/>
                    </a:cubicBezTo>
                    <a:cubicBezTo>
                      <a:pt x="3" y="0"/>
                      <a:pt x="3" y="0"/>
                      <a:pt x="3" y="0"/>
                    </a:cubicBezTo>
                    <a:cubicBezTo>
                      <a:pt x="2" y="0"/>
                      <a:pt x="1" y="1"/>
                      <a:pt x="0" y="1"/>
                    </a:cubicBezTo>
                    <a:cubicBezTo>
                      <a:pt x="0" y="2"/>
                      <a:pt x="0" y="2"/>
                      <a:pt x="1" y="2"/>
                    </a:cubicBezTo>
                    <a:cubicBezTo>
                      <a:pt x="1" y="4"/>
                      <a:pt x="3" y="6"/>
                      <a:pt x="4" y="7"/>
                    </a:cubicBezTo>
                    <a:cubicBezTo>
                      <a:pt x="7" y="9"/>
                      <a:pt x="10" y="11"/>
                      <a:pt x="13" y="11"/>
                    </a:cubicBezTo>
                    <a:cubicBezTo>
                      <a:pt x="14" y="11"/>
                      <a:pt x="15" y="11"/>
                      <a:pt x="16" y="10"/>
                    </a:cubicBezTo>
                    <a:cubicBezTo>
                      <a:pt x="17" y="10"/>
                      <a:pt x="17" y="8"/>
                      <a:pt x="16" y="7"/>
                    </a:cubicBezTo>
                    <a:cubicBezTo>
                      <a:pt x="14" y="4"/>
                      <a:pt x="11" y="4"/>
                      <a:pt x="8" y="2"/>
                    </a:cubicBezTo>
                    <a:cubicBezTo>
                      <a:pt x="7" y="2"/>
                      <a:pt x="6" y="1"/>
                      <a:pt x="4"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2" name="Freeform 40"/>
              <p:cNvSpPr>
                <a:spLocks noEditPoints="1"/>
              </p:cNvSpPr>
              <p:nvPr/>
            </p:nvSpPr>
            <p:spPr bwMode="auto">
              <a:xfrm>
                <a:off x="5494338" y="4017963"/>
                <a:ext cx="782637" cy="104775"/>
              </a:xfrm>
              <a:custGeom>
                <a:avLst/>
                <a:gdLst>
                  <a:gd name="T0" fmla="*/ 117 w 120"/>
                  <a:gd name="T1" fmla="*/ 7 h 16"/>
                  <a:gd name="T2" fmla="*/ 118 w 120"/>
                  <a:gd name="T3" fmla="*/ 11 h 16"/>
                  <a:gd name="T4" fmla="*/ 119 w 120"/>
                  <a:gd name="T5" fmla="*/ 8 h 16"/>
                  <a:gd name="T6" fmla="*/ 117 w 120"/>
                  <a:gd name="T7" fmla="*/ 7 h 16"/>
                  <a:gd name="T8" fmla="*/ 1 w 120"/>
                  <a:gd name="T9" fmla="*/ 0 h 16"/>
                  <a:gd name="T10" fmla="*/ 0 w 120"/>
                  <a:gd name="T11" fmla="*/ 1 h 16"/>
                  <a:gd name="T12" fmla="*/ 57 w 120"/>
                  <a:gd name="T13" fmla="*/ 13 h 16"/>
                  <a:gd name="T14" fmla="*/ 64 w 120"/>
                  <a:gd name="T15" fmla="*/ 14 h 16"/>
                  <a:gd name="T16" fmla="*/ 62 w 120"/>
                  <a:gd name="T17" fmla="*/ 8 h 16"/>
                  <a:gd name="T18" fmla="*/ 62 w 120"/>
                  <a:gd name="T19" fmla="*/ 8 h 16"/>
                  <a:gd name="T20" fmla="*/ 1 w 120"/>
                  <a:gd name="T21" fmla="*/ 0 h 16"/>
                  <a:gd name="T22" fmla="*/ 1 w 120"/>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16">
                    <a:moveTo>
                      <a:pt x="117" y="7"/>
                    </a:moveTo>
                    <a:cubicBezTo>
                      <a:pt x="117" y="8"/>
                      <a:pt x="118" y="10"/>
                      <a:pt x="118" y="11"/>
                    </a:cubicBezTo>
                    <a:cubicBezTo>
                      <a:pt x="119" y="11"/>
                      <a:pt x="120" y="9"/>
                      <a:pt x="119" y="8"/>
                    </a:cubicBezTo>
                    <a:cubicBezTo>
                      <a:pt x="118" y="8"/>
                      <a:pt x="118" y="7"/>
                      <a:pt x="117" y="7"/>
                    </a:cubicBezTo>
                    <a:moveTo>
                      <a:pt x="1" y="0"/>
                    </a:moveTo>
                    <a:cubicBezTo>
                      <a:pt x="0" y="0"/>
                      <a:pt x="0" y="1"/>
                      <a:pt x="0" y="1"/>
                    </a:cubicBezTo>
                    <a:cubicBezTo>
                      <a:pt x="16" y="16"/>
                      <a:pt x="37" y="9"/>
                      <a:pt x="57" y="13"/>
                    </a:cubicBezTo>
                    <a:cubicBezTo>
                      <a:pt x="59" y="13"/>
                      <a:pt x="62" y="14"/>
                      <a:pt x="64" y="14"/>
                    </a:cubicBezTo>
                    <a:cubicBezTo>
                      <a:pt x="64" y="12"/>
                      <a:pt x="63" y="10"/>
                      <a:pt x="62" y="8"/>
                    </a:cubicBezTo>
                    <a:cubicBezTo>
                      <a:pt x="62" y="8"/>
                      <a:pt x="62" y="8"/>
                      <a:pt x="62" y="8"/>
                    </a:cubicBezTo>
                    <a:cubicBezTo>
                      <a:pt x="41" y="4"/>
                      <a:pt x="20" y="8"/>
                      <a:pt x="1" y="0"/>
                    </a:cubicBezTo>
                    <a:cubicBezTo>
                      <a:pt x="1" y="0"/>
                      <a:pt x="1" y="0"/>
                      <a:pt x="1"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4" name="Freeform 41"/>
              <p:cNvSpPr/>
              <p:nvPr/>
            </p:nvSpPr>
            <p:spPr bwMode="auto">
              <a:xfrm>
                <a:off x="6707188" y="3997325"/>
                <a:ext cx="58737" cy="14288"/>
              </a:xfrm>
              <a:custGeom>
                <a:avLst/>
                <a:gdLst>
                  <a:gd name="T0" fmla="*/ 9 w 9"/>
                  <a:gd name="T1" fmla="*/ 0 h 2"/>
                  <a:gd name="T2" fmla="*/ 0 w 9"/>
                  <a:gd name="T3" fmla="*/ 2 h 2"/>
                  <a:gd name="T4" fmla="*/ 8 w 9"/>
                  <a:gd name="T5" fmla="*/ 1 h 2"/>
                  <a:gd name="T6" fmla="*/ 9 w 9"/>
                  <a:gd name="T7" fmla="*/ 0 h 2"/>
                </a:gdLst>
                <a:ahLst/>
                <a:cxnLst>
                  <a:cxn ang="0">
                    <a:pos x="T0" y="T1"/>
                  </a:cxn>
                  <a:cxn ang="0">
                    <a:pos x="T2" y="T3"/>
                  </a:cxn>
                  <a:cxn ang="0">
                    <a:pos x="T4" y="T5"/>
                  </a:cxn>
                  <a:cxn ang="0">
                    <a:pos x="T6" y="T7"/>
                  </a:cxn>
                </a:cxnLst>
                <a:rect l="0" t="0" r="r" b="b"/>
                <a:pathLst>
                  <a:path w="9" h="2">
                    <a:moveTo>
                      <a:pt x="9" y="0"/>
                    </a:moveTo>
                    <a:cubicBezTo>
                      <a:pt x="6" y="1"/>
                      <a:pt x="3" y="1"/>
                      <a:pt x="0" y="2"/>
                    </a:cubicBezTo>
                    <a:cubicBezTo>
                      <a:pt x="3" y="1"/>
                      <a:pt x="6" y="1"/>
                      <a:pt x="8" y="1"/>
                    </a:cubicBezTo>
                    <a:cubicBezTo>
                      <a:pt x="9" y="1"/>
                      <a:pt x="9" y="0"/>
                      <a:pt x="9" y="0"/>
                    </a:cubicBezTo>
                  </a:path>
                </a:pathLst>
              </a:custGeom>
              <a:solidFill>
                <a:srgbClr val="5097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5" name="Freeform 42"/>
              <p:cNvSpPr/>
              <p:nvPr/>
            </p:nvSpPr>
            <p:spPr bwMode="auto">
              <a:xfrm>
                <a:off x="6289675" y="4005263"/>
                <a:ext cx="469900" cy="130175"/>
              </a:xfrm>
              <a:custGeom>
                <a:avLst/>
                <a:gdLst>
                  <a:gd name="T0" fmla="*/ 72 w 72"/>
                  <a:gd name="T1" fmla="*/ 0 h 20"/>
                  <a:gd name="T2" fmla="*/ 64 w 72"/>
                  <a:gd name="T3" fmla="*/ 1 h 20"/>
                  <a:gd name="T4" fmla="*/ 60 w 72"/>
                  <a:gd name="T5" fmla="*/ 1 h 20"/>
                  <a:gd name="T6" fmla="*/ 50 w 72"/>
                  <a:gd name="T7" fmla="*/ 7 h 20"/>
                  <a:gd name="T8" fmla="*/ 27 w 72"/>
                  <a:gd name="T9" fmla="*/ 11 h 20"/>
                  <a:gd name="T10" fmla="*/ 1 w 72"/>
                  <a:gd name="T11" fmla="*/ 18 h 20"/>
                  <a:gd name="T12" fmla="*/ 1 w 72"/>
                  <a:gd name="T13" fmla="*/ 19 h 20"/>
                  <a:gd name="T14" fmla="*/ 7 w 72"/>
                  <a:gd name="T15" fmla="*/ 20 h 20"/>
                  <a:gd name="T16" fmla="*/ 21 w 72"/>
                  <a:gd name="T17" fmla="*/ 18 h 20"/>
                  <a:gd name="T18" fmla="*/ 48 w 72"/>
                  <a:gd name="T19" fmla="*/ 14 h 20"/>
                  <a:gd name="T20" fmla="*/ 62 w 72"/>
                  <a:gd name="T21" fmla="*/ 9 h 20"/>
                  <a:gd name="T22" fmla="*/ 70 w 72"/>
                  <a:gd name="T23" fmla="*/ 2 h 20"/>
                  <a:gd name="T24" fmla="*/ 72 w 72"/>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20">
                    <a:moveTo>
                      <a:pt x="72" y="0"/>
                    </a:moveTo>
                    <a:cubicBezTo>
                      <a:pt x="70" y="0"/>
                      <a:pt x="67" y="0"/>
                      <a:pt x="64" y="1"/>
                    </a:cubicBezTo>
                    <a:cubicBezTo>
                      <a:pt x="63" y="1"/>
                      <a:pt x="61" y="1"/>
                      <a:pt x="60" y="1"/>
                    </a:cubicBezTo>
                    <a:cubicBezTo>
                      <a:pt x="57" y="4"/>
                      <a:pt x="53" y="6"/>
                      <a:pt x="50" y="7"/>
                    </a:cubicBezTo>
                    <a:cubicBezTo>
                      <a:pt x="42" y="10"/>
                      <a:pt x="34" y="9"/>
                      <a:pt x="27" y="11"/>
                    </a:cubicBezTo>
                    <a:cubicBezTo>
                      <a:pt x="18" y="13"/>
                      <a:pt x="9" y="15"/>
                      <a:pt x="1" y="18"/>
                    </a:cubicBezTo>
                    <a:cubicBezTo>
                      <a:pt x="0" y="18"/>
                      <a:pt x="0" y="19"/>
                      <a:pt x="1" y="19"/>
                    </a:cubicBezTo>
                    <a:cubicBezTo>
                      <a:pt x="3" y="20"/>
                      <a:pt x="5" y="20"/>
                      <a:pt x="7" y="20"/>
                    </a:cubicBezTo>
                    <a:cubicBezTo>
                      <a:pt x="12" y="20"/>
                      <a:pt x="16" y="19"/>
                      <a:pt x="21" y="18"/>
                    </a:cubicBezTo>
                    <a:cubicBezTo>
                      <a:pt x="30" y="16"/>
                      <a:pt x="39" y="16"/>
                      <a:pt x="48" y="14"/>
                    </a:cubicBezTo>
                    <a:cubicBezTo>
                      <a:pt x="53" y="14"/>
                      <a:pt x="58" y="12"/>
                      <a:pt x="62" y="9"/>
                    </a:cubicBezTo>
                    <a:cubicBezTo>
                      <a:pt x="65" y="7"/>
                      <a:pt x="67" y="4"/>
                      <a:pt x="70" y="2"/>
                    </a:cubicBezTo>
                    <a:cubicBezTo>
                      <a:pt x="71" y="1"/>
                      <a:pt x="72" y="0"/>
                      <a:pt x="72"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6" name="Freeform 43"/>
              <p:cNvSpPr/>
              <p:nvPr/>
            </p:nvSpPr>
            <p:spPr bwMode="auto">
              <a:xfrm>
                <a:off x="5448300" y="3913188"/>
                <a:ext cx="7937" cy="6350"/>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1"/>
                      <a:pt x="0" y="1"/>
                      <a:pt x="0" y="1"/>
                    </a:cubicBezTo>
                    <a:cubicBezTo>
                      <a:pt x="0" y="1"/>
                      <a:pt x="0" y="1"/>
                      <a:pt x="0" y="1"/>
                    </a:cubicBezTo>
                    <a:cubicBezTo>
                      <a:pt x="0" y="1"/>
                      <a:pt x="0" y="1"/>
                      <a:pt x="1" y="0"/>
                    </a:cubicBezTo>
                    <a:cubicBezTo>
                      <a:pt x="1"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7" name="Freeform 44"/>
              <p:cNvSpPr/>
              <p:nvPr/>
            </p:nvSpPr>
            <p:spPr bwMode="auto">
              <a:xfrm>
                <a:off x="5448300" y="3913188"/>
                <a:ext cx="444500" cy="111125"/>
              </a:xfrm>
              <a:custGeom>
                <a:avLst/>
                <a:gdLst>
                  <a:gd name="T0" fmla="*/ 1 w 68"/>
                  <a:gd name="T1" fmla="*/ 0 h 17"/>
                  <a:gd name="T2" fmla="*/ 0 w 68"/>
                  <a:gd name="T3" fmla="*/ 1 h 17"/>
                  <a:gd name="T4" fmla="*/ 41 w 68"/>
                  <a:gd name="T5" fmla="*/ 15 h 17"/>
                  <a:gd name="T6" fmla="*/ 68 w 68"/>
                  <a:gd name="T7" fmla="*/ 17 h 17"/>
                  <a:gd name="T8" fmla="*/ 66 w 68"/>
                  <a:gd name="T9" fmla="*/ 10 h 17"/>
                  <a:gd name="T10" fmla="*/ 51 w 68"/>
                  <a:gd name="T11" fmla="*/ 9 h 17"/>
                  <a:gd name="T12" fmla="*/ 1 w 68"/>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68" h="17">
                    <a:moveTo>
                      <a:pt x="1" y="0"/>
                    </a:moveTo>
                    <a:cubicBezTo>
                      <a:pt x="0" y="1"/>
                      <a:pt x="0" y="1"/>
                      <a:pt x="0" y="1"/>
                    </a:cubicBezTo>
                    <a:cubicBezTo>
                      <a:pt x="10" y="13"/>
                      <a:pt x="26" y="15"/>
                      <a:pt x="41" y="15"/>
                    </a:cubicBezTo>
                    <a:cubicBezTo>
                      <a:pt x="50" y="16"/>
                      <a:pt x="59" y="16"/>
                      <a:pt x="68" y="17"/>
                    </a:cubicBezTo>
                    <a:cubicBezTo>
                      <a:pt x="67" y="15"/>
                      <a:pt x="67" y="12"/>
                      <a:pt x="66" y="10"/>
                    </a:cubicBezTo>
                    <a:cubicBezTo>
                      <a:pt x="61" y="10"/>
                      <a:pt x="56" y="9"/>
                      <a:pt x="51" y="9"/>
                    </a:cubicBezTo>
                    <a:cubicBezTo>
                      <a:pt x="33" y="9"/>
                      <a:pt x="17" y="7"/>
                      <a:pt x="1"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8" name="Freeform 45"/>
              <p:cNvSpPr/>
              <p:nvPr/>
            </p:nvSpPr>
            <p:spPr bwMode="auto">
              <a:xfrm>
                <a:off x="6251575" y="3971925"/>
                <a:ext cx="279400" cy="71438"/>
              </a:xfrm>
              <a:custGeom>
                <a:avLst/>
                <a:gdLst>
                  <a:gd name="T0" fmla="*/ 0 w 43"/>
                  <a:gd name="T1" fmla="*/ 0 h 11"/>
                  <a:gd name="T2" fmla="*/ 0 w 43"/>
                  <a:gd name="T3" fmla="*/ 0 h 11"/>
                  <a:gd name="T4" fmla="*/ 1 w 43"/>
                  <a:gd name="T5" fmla="*/ 2 h 11"/>
                  <a:gd name="T6" fmla="*/ 1 w 43"/>
                  <a:gd name="T7" fmla="*/ 3 h 11"/>
                  <a:gd name="T8" fmla="*/ 1 w 43"/>
                  <a:gd name="T9" fmla="*/ 5 h 11"/>
                  <a:gd name="T10" fmla="*/ 1 w 43"/>
                  <a:gd name="T11" fmla="*/ 7 h 11"/>
                  <a:gd name="T12" fmla="*/ 21 w 43"/>
                  <a:gd name="T13" fmla="*/ 11 h 11"/>
                  <a:gd name="T14" fmla="*/ 28 w 43"/>
                  <a:gd name="T15" fmla="*/ 11 h 11"/>
                  <a:gd name="T16" fmla="*/ 43 w 43"/>
                  <a:gd name="T17" fmla="*/ 5 h 11"/>
                  <a:gd name="T18" fmla="*/ 23 w 43"/>
                  <a:gd name="T19" fmla="*/ 2 h 11"/>
                  <a:gd name="T20" fmla="*/ 20 w 43"/>
                  <a:gd name="T21" fmla="*/ 3 h 11"/>
                  <a:gd name="T22" fmla="*/ 5 w 43"/>
                  <a:gd name="T23" fmla="*/ 1 h 11"/>
                  <a:gd name="T24" fmla="*/ 0 w 43"/>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1">
                    <a:moveTo>
                      <a:pt x="0" y="0"/>
                    </a:moveTo>
                    <a:cubicBezTo>
                      <a:pt x="0" y="0"/>
                      <a:pt x="0" y="0"/>
                      <a:pt x="0" y="0"/>
                    </a:cubicBezTo>
                    <a:cubicBezTo>
                      <a:pt x="0" y="1"/>
                      <a:pt x="1" y="2"/>
                      <a:pt x="1" y="2"/>
                    </a:cubicBezTo>
                    <a:cubicBezTo>
                      <a:pt x="1" y="2"/>
                      <a:pt x="1" y="3"/>
                      <a:pt x="1" y="3"/>
                    </a:cubicBezTo>
                    <a:cubicBezTo>
                      <a:pt x="1" y="3"/>
                      <a:pt x="1" y="4"/>
                      <a:pt x="1" y="5"/>
                    </a:cubicBezTo>
                    <a:cubicBezTo>
                      <a:pt x="1" y="5"/>
                      <a:pt x="1" y="6"/>
                      <a:pt x="1" y="7"/>
                    </a:cubicBezTo>
                    <a:cubicBezTo>
                      <a:pt x="7" y="9"/>
                      <a:pt x="14" y="11"/>
                      <a:pt x="21" y="11"/>
                    </a:cubicBezTo>
                    <a:cubicBezTo>
                      <a:pt x="23" y="11"/>
                      <a:pt x="26" y="11"/>
                      <a:pt x="28" y="11"/>
                    </a:cubicBezTo>
                    <a:cubicBezTo>
                      <a:pt x="33" y="9"/>
                      <a:pt x="38" y="7"/>
                      <a:pt x="43" y="5"/>
                    </a:cubicBezTo>
                    <a:cubicBezTo>
                      <a:pt x="36" y="4"/>
                      <a:pt x="29" y="3"/>
                      <a:pt x="23" y="2"/>
                    </a:cubicBezTo>
                    <a:cubicBezTo>
                      <a:pt x="22" y="3"/>
                      <a:pt x="21" y="3"/>
                      <a:pt x="20" y="3"/>
                    </a:cubicBezTo>
                    <a:cubicBezTo>
                      <a:pt x="16" y="3"/>
                      <a:pt x="11" y="1"/>
                      <a:pt x="5" y="1"/>
                    </a:cubicBezTo>
                    <a:cubicBezTo>
                      <a:pt x="3" y="0"/>
                      <a:pt x="2" y="0"/>
                      <a:pt x="0"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9" name="Freeform 46"/>
              <p:cNvSpPr/>
              <p:nvPr/>
            </p:nvSpPr>
            <p:spPr bwMode="auto">
              <a:xfrm>
                <a:off x="5507038" y="3854450"/>
                <a:ext cx="385762" cy="71438"/>
              </a:xfrm>
              <a:custGeom>
                <a:avLst/>
                <a:gdLst>
                  <a:gd name="T0" fmla="*/ 3 w 59"/>
                  <a:gd name="T1" fmla="*/ 0 h 11"/>
                  <a:gd name="T2" fmla="*/ 0 w 59"/>
                  <a:gd name="T3" fmla="*/ 1 h 11"/>
                  <a:gd name="T4" fmla="*/ 24 w 59"/>
                  <a:gd name="T5" fmla="*/ 9 h 11"/>
                  <a:gd name="T6" fmla="*/ 29 w 59"/>
                  <a:gd name="T7" fmla="*/ 9 h 11"/>
                  <a:gd name="T8" fmla="*/ 35 w 59"/>
                  <a:gd name="T9" fmla="*/ 9 h 11"/>
                  <a:gd name="T10" fmla="*/ 46 w 59"/>
                  <a:gd name="T11" fmla="*/ 10 h 11"/>
                  <a:gd name="T12" fmla="*/ 56 w 59"/>
                  <a:gd name="T13" fmla="*/ 11 h 11"/>
                  <a:gd name="T14" fmla="*/ 59 w 59"/>
                  <a:gd name="T15" fmla="*/ 7 h 11"/>
                  <a:gd name="T16" fmla="*/ 44 w 59"/>
                  <a:gd name="T17" fmla="*/ 2 h 11"/>
                  <a:gd name="T18" fmla="*/ 39 w 59"/>
                  <a:gd name="T19" fmla="*/ 2 h 11"/>
                  <a:gd name="T20" fmla="*/ 30 w 59"/>
                  <a:gd name="T21" fmla="*/ 2 h 11"/>
                  <a:gd name="T22" fmla="*/ 21 w 59"/>
                  <a:gd name="T23" fmla="*/ 3 h 11"/>
                  <a:gd name="T24" fmla="*/ 3 w 59"/>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11">
                    <a:moveTo>
                      <a:pt x="3" y="0"/>
                    </a:moveTo>
                    <a:cubicBezTo>
                      <a:pt x="2" y="0"/>
                      <a:pt x="1" y="1"/>
                      <a:pt x="0" y="1"/>
                    </a:cubicBezTo>
                    <a:cubicBezTo>
                      <a:pt x="7" y="8"/>
                      <a:pt x="15" y="9"/>
                      <a:pt x="24" y="9"/>
                    </a:cubicBezTo>
                    <a:cubicBezTo>
                      <a:pt x="26" y="9"/>
                      <a:pt x="27" y="9"/>
                      <a:pt x="29" y="9"/>
                    </a:cubicBezTo>
                    <a:cubicBezTo>
                      <a:pt x="31" y="9"/>
                      <a:pt x="33" y="9"/>
                      <a:pt x="35" y="9"/>
                    </a:cubicBezTo>
                    <a:cubicBezTo>
                      <a:pt x="38" y="9"/>
                      <a:pt x="42" y="9"/>
                      <a:pt x="46" y="10"/>
                    </a:cubicBezTo>
                    <a:cubicBezTo>
                      <a:pt x="49" y="10"/>
                      <a:pt x="52" y="11"/>
                      <a:pt x="56" y="11"/>
                    </a:cubicBezTo>
                    <a:cubicBezTo>
                      <a:pt x="56" y="9"/>
                      <a:pt x="56" y="7"/>
                      <a:pt x="59" y="7"/>
                    </a:cubicBezTo>
                    <a:cubicBezTo>
                      <a:pt x="54" y="5"/>
                      <a:pt x="49" y="4"/>
                      <a:pt x="44" y="2"/>
                    </a:cubicBezTo>
                    <a:cubicBezTo>
                      <a:pt x="42" y="2"/>
                      <a:pt x="40" y="2"/>
                      <a:pt x="39" y="2"/>
                    </a:cubicBezTo>
                    <a:cubicBezTo>
                      <a:pt x="36" y="2"/>
                      <a:pt x="33" y="2"/>
                      <a:pt x="30" y="2"/>
                    </a:cubicBezTo>
                    <a:cubicBezTo>
                      <a:pt x="27" y="2"/>
                      <a:pt x="24" y="3"/>
                      <a:pt x="21" y="3"/>
                    </a:cubicBezTo>
                    <a:cubicBezTo>
                      <a:pt x="14" y="3"/>
                      <a:pt x="8" y="2"/>
                      <a:pt x="3" y="0"/>
                    </a:cubicBezTo>
                  </a:path>
                </a:pathLst>
              </a:custGeom>
              <a:solidFill>
                <a:srgbClr val="57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0" name="Freeform 49"/>
              <p:cNvSpPr/>
              <p:nvPr/>
            </p:nvSpPr>
            <p:spPr bwMode="auto">
              <a:xfrm>
                <a:off x="4921250" y="3155950"/>
                <a:ext cx="665162" cy="417513"/>
              </a:xfrm>
              <a:custGeom>
                <a:avLst/>
                <a:gdLst>
                  <a:gd name="T0" fmla="*/ 7 w 102"/>
                  <a:gd name="T1" fmla="*/ 61 h 64"/>
                  <a:gd name="T2" fmla="*/ 28 w 102"/>
                  <a:gd name="T3" fmla="*/ 45 h 64"/>
                  <a:gd name="T4" fmla="*/ 52 w 102"/>
                  <a:gd name="T5" fmla="*/ 30 h 64"/>
                  <a:gd name="T6" fmla="*/ 77 w 102"/>
                  <a:gd name="T7" fmla="*/ 21 h 64"/>
                  <a:gd name="T8" fmla="*/ 100 w 102"/>
                  <a:gd name="T9" fmla="*/ 14 h 64"/>
                  <a:gd name="T10" fmla="*/ 100 w 102"/>
                  <a:gd name="T11" fmla="*/ 9 h 64"/>
                  <a:gd name="T12" fmla="*/ 45 w 102"/>
                  <a:gd name="T13" fmla="*/ 15 h 64"/>
                  <a:gd name="T14" fmla="*/ 20 w 102"/>
                  <a:gd name="T15" fmla="*/ 31 h 64"/>
                  <a:gd name="T16" fmla="*/ 2 w 102"/>
                  <a:gd name="T17" fmla="*/ 58 h 64"/>
                  <a:gd name="T18" fmla="*/ 7 w 102"/>
                  <a:gd name="T19"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64">
                    <a:moveTo>
                      <a:pt x="7" y="61"/>
                    </a:moveTo>
                    <a:cubicBezTo>
                      <a:pt x="13" y="55"/>
                      <a:pt x="21" y="50"/>
                      <a:pt x="28" y="45"/>
                    </a:cubicBezTo>
                    <a:cubicBezTo>
                      <a:pt x="36" y="39"/>
                      <a:pt x="43" y="34"/>
                      <a:pt x="52" y="30"/>
                    </a:cubicBezTo>
                    <a:cubicBezTo>
                      <a:pt x="60" y="26"/>
                      <a:pt x="69" y="23"/>
                      <a:pt x="77" y="21"/>
                    </a:cubicBezTo>
                    <a:cubicBezTo>
                      <a:pt x="85" y="19"/>
                      <a:pt x="93" y="18"/>
                      <a:pt x="100" y="14"/>
                    </a:cubicBezTo>
                    <a:cubicBezTo>
                      <a:pt x="102" y="13"/>
                      <a:pt x="102" y="10"/>
                      <a:pt x="100" y="9"/>
                    </a:cubicBezTo>
                    <a:cubicBezTo>
                      <a:pt x="85" y="0"/>
                      <a:pt x="60" y="8"/>
                      <a:pt x="45" y="15"/>
                    </a:cubicBezTo>
                    <a:cubicBezTo>
                      <a:pt x="36" y="19"/>
                      <a:pt x="28" y="25"/>
                      <a:pt x="20" y="31"/>
                    </a:cubicBezTo>
                    <a:cubicBezTo>
                      <a:pt x="12" y="39"/>
                      <a:pt x="8" y="48"/>
                      <a:pt x="2" y="58"/>
                    </a:cubicBezTo>
                    <a:cubicBezTo>
                      <a:pt x="0" y="61"/>
                      <a:pt x="4" y="64"/>
                      <a:pt x="7"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1" name="Freeform 50"/>
              <p:cNvSpPr/>
              <p:nvPr/>
            </p:nvSpPr>
            <p:spPr bwMode="auto">
              <a:xfrm>
                <a:off x="5605463" y="3175000"/>
                <a:ext cx="90487" cy="92075"/>
              </a:xfrm>
              <a:custGeom>
                <a:avLst/>
                <a:gdLst>
                  <a:gd name="T0" fmla="*/ 4 w 14"/>
                  <a:gd name="T1" fmla="*/ 13 h 14"/>
                  <a:gd name="T2" fmla="*/ 5 w 14"/>
                  <a:gd name="T3" fmla="*/ 13 h 14"/>
                  <a:gd name="T4" fmla="*/ 12 w 14"/>
                  <a:gd name="T5" fmla="*/ 12 h 14"/>
                  <a:gd name="T6" fmla="*/ 13 w 14"/>
                  <a:gd name="T7" fmla="*/ 5 h 14"/>
                  <a:gd name="T8" fmla="*/ 13 w 14"/>
                  <a:gd name="T9" fmla="*/ 4 h 14"/>
                  <a:gd name="T10" fmla="*/ 3 w 14"/>
                  <a:gd name="T11" fmla="*/ 3 h 14"/>
                  <a:gd name="T12" fmla="*/ 4 w 14"/>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4" y="13"/>
                    </a:moveTo>
                    <a:cubicBezTo>
                      <a:pt x="5" y="13"/>
                      <a:pt x="5" y="13"/>
                      <a:pt x="5" y="13"/>
                    </a:cubicBezTo>
                    <a:cubicBezTo>
                      <a:pt x="7" y="14"/>
                      <a:pt x="10" y="14"/>
                      <a:pt x="12" y="12"/>
                    </a:cubicBezTo>
                    <a:cubicBezTo>
                      <a:pt x="14" y="10"/>
                      <a:pt x="14" y="7"/>
                      <a:pt x="13" y="5"/>
                    </a:cubicBezTo>
                    <a:cubicBezTo>
                      <a:pt x="13" y="4"/>
                      <a:pt x="13" y="4"/>
                      <a:pt x="13" y="4"/>
                    </a:cubicBezTo>
                    <a:cubicBezTo>
                      <a:pt x="11" y="0"/>
                      <a:pt x="6" y="0"/>
                      <a:pt x="3" y="3"/>
                    </a:cubicBezTo>
                    <a:cubicBezTo>
                      <a:pt x="0" y="6"/>
                      <a:pt x="0" y="11"/>
                      <a:pt x="4"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2" name="Freeform 51"/>
              <p:cNvSpPr/>
              <p:nvPr/>
            </p:nvSpPr>
            <p:spPr bwMode="auto">
              <a:xfrm>
                <a:off x="5813425" y="2371725"/>
                <a:ext cx="293687" cy="169863"/>
              </a:xfrm>
              <a:custGeom>
                <a:avLst/>
                <a:gdLst>
                  <a:gd name="T0" fmla="*/ 2 w 45"/>
                  <a:gd name="T1" fmla="*/ 25 h 26"/>
                  <a:gd name="T2" fmla="*/ 43 w 45"/>
                  <a:gd name="T3" fmla="*/ 11 h 26"/>
                  <a:gd name="T4" fmla="*/ 44 w 45"/>
                  <a:gd name="T5" fmla="*/ 9 h 26"/>
                  <a:gd name="T6" fmla="*/ 0 w 45"/>
                  <a:gd name="T7" fmla="*/ 24 h 26"/>
                  <a:gd name="T8" fmla="*/ 2 w 45"/>
                  <a:gd name="T9" fmla="*/ 25 h 26"/>
                </a:gdLst>
                <a:ahLst/>
                <a:cxnLst>
                  <a:cxn ang="0">
                    <a:pos x="T0" y="T1"/>
                  </a:cxn>
                  <a:cxn ang="0">
                    <a:pos x="T2" y="T3"/>
                  </a:cxn>
                  <a:cxn ang="0">
                    <a:pos x="T4" y="T5"/>
                  </a:cxn>
                  <a:cxn ang="0">
                    <a:pos x="T6" y="T7"/>
                  </a:cxn>
                  <a:cxn ang="0">
                    <a:pos x="T8" y="T9"/>
                  </a:cxn>
                </a:cxnLst>
                <a:rect l="0" t="0" r="r" b="b"/>
                <a:pathLst>
                  <a:path w="45" h="26">
                    <a:moveTo>
                      <a:pt x="2" y="25"/>
                    </a:moveTo>
                    <a:cubicBezTo>
                      <a:pt x="13" y="13"/>
                      <a:pt x="29" y="15"/>
                      <a:pt x="43" y="11"/>
                    </a:cubicBezTo>
                    <a:cubicBezTo>
                      <a:pt x="44" y="11"/>
                      <a:pt x="45" y="10"/>
                      <a:pt x="44" y="9"/>
                    </a:cubicBezTo>
                    <a:cubicBezTo>
                      <a:pt x="28" y="0"/>
                      <a:pt x="7" y="7"/>
                      <a:pt x="0" y="24"/>
                    </a:cubicBezTo>
                    <a:cubicBezTo>
                      <a:pt x="0" y="25"/>
                      <a:pt x="1" y="26"/>
                      <a:pt x="2"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3" name="Freeform 52"/>
              <p:cNvSpPr/>
              <p:nvPr/>
            </p:nvSpPr>
            <p:spPr bwMode="auto">
              <a:xfrm>
                <a:off x="5410200" y="2390775"/>
                <a:ext cx="220662" cy="79375"/>
              </a:xfrm>
              <a:custGeom>
                <a:avLst/>
                <a:gdLst>
                  <a:gd name="T0" fmla="*/ 0 w 34"/>
                  <a:gd name="T1" fmla="*/ 8 h 12"/>
                  <a:gd name="T2" fmla="*/ 18 w 34"/>
                  <a:gd name="T3" fmla="*/ 8 h 12"/>
                  <a:gd name="T4" fmla="*/ 33 w 34"/>
                  <a:gd name="T5" fmla="*/ 12 h 12"/>
                  <a:gd name="T6" fmla="*/ 34 w 34"/>
                  <a:gd name="T7" fmla="*/ 10 h 12"/>
                  <a:gd name="T8" fmla="*/ 18 w 34"/>
                  <a:gd name="T9" fmla="*/ 1 h 12"/>
                  <a:gd name="T10" fmla="*/ 0 w 34"/>
                  <a:gd name="T11" fmla="*/ 8 h 12"/>
                </a:gdLst>
                <a:ahLst/>
                <a:cxnLst>
                  <a:cxn ang="0">
                    <a:pos x="T0" y="T1"/>
                  </a:cxn>
                  <a:cxn ang="0">
                    <a:pos x="T2" y="T3"/>
                  </a:cxn>
                  <a:cxn ang="0">
                    <a:pos x="T4" y="T5"/>
                  </a:cxn>
                  <a:cxn ang="0">
                    <a:pos x="T6" y="T7"/>
                  </a:cxn>
                  <a:cxn ang="0">
                    <a:pos x="T8" y="T9"/>
                  </a:cxn>
                  <a:cxn ang="0">
                    <a:pos x="T10" y="T11"/>
                  </a:cxn>
                </a:cxnLst>
                <a:rect l="0" t="0" r="r" b="b"/>
                <a:pathLst>
                  <a:path w="34" h="12">
                    <a:moveTo>
                      <a:pt x="0" y="8"/>
                    </a:moveTo>
                    <a:cubicBezTo>
                      <a:pt x="6" y="6"/>
                      <a:pt x="12" y="6"/>
                      <a:pt x="18" y="8"/>
                    </a:cubicBezTo>
                    <a:cubicBezTo>
                      <a:pt x="23" y="9"/>
                      <a:pt x="28" y="12"/>
                      <a:pt x="33" y="12"/>
                    </a:cubicBezTo>
                    <a:cubicBezTo>
                      <a:pt x="33" y="12"/>
                      <a:pt x="34" y="11"/>
                      <a:pt x="34" y="10"/>
                    </a:cubicBezTo>
                    <a:cubicBezTo>
                      <a:pt x="32" y="3"/>
                      <a:pt x="24" y="1"/>
                      <a:pt x="18" y="1"/>
                    </a:cubicBezTo>
                    <a:cubicBezTo>
                      <a:pt x="11" y="0"/>
                      <a:pt x="4" y="3"/>
                      <a:pt x="0"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thm15="http://schemas.microsoft.com/office/thememl/2012/main"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1320</Words>
  <Application>WPS 演示</Application>
  <PresentationFormat>宽屏</PresentationFormat>
  <Paragraphs>97</Paragraphs>
  <Slides>11</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11</vt:i4>
      </vt:variant>
    </vt:vector>
  </HeadingPairs>
  <TitlesOfParts>
    <vt:vector size="23" baseType="lpstr">
      <vt:lpstr>Arial</vt:lpstr>
      <vt:lpstr>宋体</vt:lpstr>
      <vt:lpstr>Wingdings</vt:lpstr>
      <vt:lpstr>微软雅黑</vt:lpstr>
      <vt:lpstr>Wingdings</vt:lpstr>
      <vt:lpstr>华文中宋</vt:lpstr>
      <vt:lpstr>Arial Unicode MS</vt:lpstr>
      <vt:lpstr>Calibri</vt:lpstr>
      <vt:lpstr>新宋体</vt:lpstr>
      <vt:lpstr>方正仿宋_GBK</vt:lpstr>
      <vt:lpstr>方正书宋简体</vt:lpstr>
      <vt:lpstr>Office 主题​​</vt:lpstr>
      <vt:lpstr>世界海洋日</vt:lpstr>
      <vt:lpstr>目 录</vt:lpstr>
      <vt:lpstr>Part1</vt:lpstr>
      <vt:lpstr>设立起源</vt:lpstr>
      <vt:lpstr>PowerPoint 演示文稿</vt:lpstr>
      <vt:lpstr>Part2 </vt:lpstr>
      <vt:lpstr>历年主题</vt:lpstr>
      <vt:lpstr>Part3 </vt:lpstr>
      <vt:lpstr>环保知识</vt:lpstr>
      <vt:lpstr>我们的海洋，我们的责任，为可持续海洋创新</vt:lpstr>
      <vt:lpstr>珍惜海洋资源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subject>世界海洋日</dc:subject>
  <cp:lastModifiedBy>周昀</cp:lastModifiedBy>
  <cp:revision>220</cp:revision>
  <dcterms:created xsi:type="dcterms:W3CDTF">2019-06-19T02:08:00Z</dcterms:created>
  <dcterms:modified xsi:type="dcterms:W3CDTF">2020-11-13T12:19:47Z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2052-11.1.0.10009</vt:lpwstr>
  </property>
</Properties>
</file>