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105" d="100"/>
          <a:sy n="105" d="100"/>
        </p:scale>
        <p:origin x="92"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3187588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2949531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2295099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4283325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3431007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8" name="Date Placeholder 7"/>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9" name="Footer Placeholder 8"/>
          <p:cNvSpPr>
            <a:spLocks noGrp="1"/>
          </p:cNvSpPr>
          <p:nvPr>
            <p:ph type="ftr" sz="quarter" idx="11"/>
          </p:nvPr>
        </p:nvSpPr>
        <p:spPr/>
        <p:txBody>
          <a:bodyPr/>
          <a:lstStyle/>
          <a:p>
            <a:endParaRPr lang="zh-CN" altLang="en-US"/>
          </a:p>
        </p:txBody>
      </p:sp>
      <p:sp>
        <p:nvSpPr>
          <p:cNvPr id="10" name="Slide Number Placeholder 9"/>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1403159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2" name="Date Placeholder 1"/>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11" name="Footer Placeholder 10"/>
          <p:cNvSpPr>
            <a:spLocks noGrp="1"/>
          </p:cNvSpPr>
          <p:nvPr>
            <p:ph type="ftr" sz="quarter" idx="11"/>
          </p:nvPr>
        </p:nvSpPr>
        <p:spPr/>
        <p:txBody>
          <a:bodyPr/>
          <a:lstStyle/>
          <a:p>
            <a:endParaRPr lang="zh-CN" altLang="en-US"/>
          </a:p>
        </p:txBody>
      </p:sp>
      <p:sp>
        <p:nvSpPr>
          <p:cNvPr id="12" name="Slide Number Placeholder 11"/>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971062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CN" altLang="en-US" smtClean="0"/>
              <a:t>单击此处编辑母版标题样式</a:t>
            </a:r>
            <a:endParaRPr lang="en-US" dirty="0"/>
          </a:p>
        </p:txBody>
      </p:sp>
      <p:sp>
        <p:nvSpPr>
          <p:cNvPr id="2" name="Date Placeholder 1"/>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7" name="Footer Placeholder 6"/>
          <p:cNvSpPr>
            <a:spLocks noGrp="1"/>
          </p:cNvSpPr>
          <p:nvPr>
            <p:ph type="ftr" sz="quarter" idx="11"/>
          </p:nvPr>
        </p:nvSpPr>
        <p:spPr/>
        <p:txBody>
          <a:bodyPr/>
          <a:lstStyle/>
          <a:p>
            <a:endParaRPr lang="zh-CN" altLang="en-US"/>
          </a:p>
        </p:txBody>
      </p:sp>
      <p:sp>
        <p:nvSpPr>
          <p:cNvPr id="8" name="Slide Number Placeholder 7"/>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2190974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35873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8" name="Date Placeholder 7"/>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9" name="Footer Placeholder 8"/>
          <p:cNvSpPr>
            <a:spLocks noGrp="1"/>
          </p:cNvSpPr>
          <p:nvPr>
            <p:ph type="ftr" sz="quarter" idx="11"/>
          </p:nvPr>
        </p:nvSpPr>
        <p:spPr/>
        <p:txBody>
          <a:bodyPr/>
          <a:lstStyle/>
          <a:p>
            <a:endParaRPr lang="zh-CN" altLang="en-US"/>
          </a:p>
        </p:txBody>
      </p:sp>
      <p:sp>
        <p:nvSpPr>
          <p:cNvPr id="10" name="Slide Number Placeholder 9"/>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2172638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8" name="Date Placeholder 7"/>
          <p:cNvSpPr>
            <a:spLocks noGrp="1"/>
          </p:cNvSpPr>
          <p:nvPr>
            <p:ph type="dt" sz="half" idx="10"/>
          </p:nvPr>
        </p:nvSpPr>
        <p:spPr/>
        <p:txBody>
          <a:bodyPr/>
          <a:lstStyle/>
          <a:p>
            <a:fld id="{B66D3ACA-6586-437E-BF09-5A80D859148A}" type="datetimeFigureOut">
              <a:rPr lang="zh-CN" altLang="en-US" smtClean="0"/>
              <a:t>2023-04-02</a:t>
            </a:fld>
            <a:endParaRPr lang="zh-CN" altLang="en-US"/>
          </a:p>
        </p:txBody>
      </p:sp>
      <p:sp>
        <p:nvSpPr>
          <p:cNvPr id="9" name="Footer Placeholder 8"/>
          <p:cNvSpPr>
            <a:spLocks noGrp="1"/>
          </p:cNvSpPr>
          <p:nvPr>
            <p:ph type="ftr" sz="quarter" idx="11"/>
          </p:nvPr>
        </p:nvSpPr>
        <p:spPr>
          <a:xfrm>
            <a:off x="3499101" y="6356350"/>
            <a:ext cx="5911517" cy="365125"/>
          </a:xfrm>
        </p:spPr>
        <p:txBody>
          <a:bodyPr/>
          <a:lstStyle/>
          <a:p>
            <a:endParaRPr lang="zh-CN" altLang="en-US"/>
          </a:p>
        </p:txBody>
      </p:sp>
      <p:sp>
        <p:nvSpPr>
          <p:cNvPr id="10" name="Slide Number Placeholder 9"/>
          <p:cNvSpPr>
            <a:spLocks noGrp="1"/>
          </p:cNvSpPr>
          <p:nvPr>
            <p:ph type="sldNum" sz="quarter" idx="12"/>
          </p:nvPr>
        </p:nvSpPr>
        <p:spPr/>
        <p:txBody>
          <a:body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775091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B66D3ACA-6586-437E-BF09-5A80D859148A}" type="datetimeFigureOut">
              <a:rPr lang="zh-CN" altLang="en-US" smtClean="0"/>
              <a:t>2023-04-02</a:t>
            </a:fld>
            <a:endParaRPr lang="zh-CN" alt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zh-CN" alt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6CF50344-ACFE-4670-9F1A-F1695F353477}" type="slidenum">
              <a:rPr lang="zh-CN" altLang="en-US" smtClean="0"/>
              <a:t>‹#›</a:t>
            </a:fld>
            <a:endParaRPr lang="zh-CN" altLang="en-US"/>
          </a:p>
        </p:txBody>
      </p:sp>
    </p:spTree>
    <p:extLst>
      <p:ext uri="{BB962C8B-B14F-4D97-AF65-F5344CB8AC3E}">
        <p14:creationId xmlns:p14="http://schemas.microsoft.com/office/powerpoint/2010/main" val="2103993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sz="half" idx="1"/>
          </p:nvPr>
        </p:nvSpPr>
        <p:spPr/>
        <p:txBody>
          <a:bodyPr/>
          <a:lstStyle/>
          <a:p>
            <a:r>
              <a:rPr lang="zh-CN" altLang="en-US" dirty="0" smtClean="0"/>
              <a:t>象鼻山</a:t>
            </a:r>
            <a:endParaRPr lang="en-US" altLang="zh-CN" dirty="0" smtClean="0"/>
          </a:p>
          <a:p>
            <a:r>
              <a:rPr lang="zh-CN" altLang="en-US" dirty="0" smtClean="0"/>
              <a:t>漓江风景</a:t>
            </a:r>
            <a:endParaRPr lang="en-US" altLang="zh-CN" dirty="0" smtClean="0"/>
          </a:p>
          <a:p>
            <a:r>
              <a:rPr lang="zh-CN" altLang="en-US" dirty="0"/>
              <a:t>阳朔</a:t>
            </a:r>
          </a:p>
        </p:txBody>
      </p:sp>
      <p:sp>
        <p:nvSpPr>
          <p:cNvPr id="6" name="内容占位符 5"/>
          <p:cNvSpPr>
            <a:spLocks noGrp="1"/>
          </p:cNvSpPr>
          <p:nvPr>
            <p:ph sz="half" idx="2"/>
          </p:nvPr>
        </p:nvSpPr>
        <p:spPr/>
        <p:txBody>
          <a:bodyPr/>
          <a:lstStyle/>
          <a:p>
            <a:endParaRPr lang="zh-CN" altLang="en-US"/>
          </a:p>
        </p:txBody>
      </p:sp>
    </p:spTree>
    <p:extLst>
      <p:ext uri="{BB962C8B-B14F-4D97-AF65-F5344CB8AC3E}">
        <p14:creationId xmlns:p14="http://schemas.microsoft.com/office/powerpoint/2010/main" val="2428647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smtClean="0"/>
              <a:t>象鼻山</a:t>
            </a:r>
            <a:endParaRPr lang="zh-CN" altLang="en-US" dirty="0"/>
          </a:p>
        </p:txBody>
      </p:sp>
      <p:pic>
        <p:nvPicPr>
          <p:cNvPr id="19" name="内容占位符 18"/>
          <p:cNvPicPr>
            <a:picLocks noGrp="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67150" y="2149140"/>
            <a:ext cx="3475038" cy="2559720"/>
          </a:xfrm>
        </p:spPr>
      </p:pic>
      <p:sp>
        <p:nvSpPr>
          <p:cNvPr id="14" name="文本占位符 13"/>
          <p:cNvSpPr>
            <a:spLocks noGrp="1"/>
          </p:cNvSpPr>
          <p:nvPr>
            <p:ph sz="half" idx="2"/>
          </p:nvPr>
        </p:nvSpPr>
        <p:spPr/>
        <p:txBody>
          <a:bodyPr>
            <a:normAutofit/>
          </a:bodyPr>
          <a:lstStyle/>
          <a:p>
            <a:pPr indent="457200" algn="just"/>
            <a:r>
              <a:rPr lang="zh-CN" altLang="en-US" dirty="0"/>
              <a:t>象鼻山原名漓山，位于桂林市内桃花江与漓江汇流处，山因酷似一只站在江边伸鼻豪饮漓江甘泉的巨象而得名，被人们称为桂林山水的象征。</a:t>
            </a:r>
          </a:p>
          <a:p>
            <a:pPr indent="457200" algn="just"/>
            <a:r>
              <a:rPr lang="zh-CN" altLang="en-US" dirty="0"/>
              <a:t>象鼻山以神奇著称。其神奇，首先是形神毕似，其次是在鼻腿之间造就一轮临水明月，构成“象山水月”奇景。</a:t>
            </a:r>
          </a:p>
          <a:p>
            <a:endParaRPr lang="zh-CN" altLang="en-US" dirty="0"/>
          </a:p>
        </p:txBody>
      </p:sp>
    </p:spTree>
    <p:extLst>
      <p:ext uri="{BB962C8B-B14F-4D97-AF65-F5344CB8AC3E}">
        <p14:creationId xmlns:p14="http://schemas.microsoft.com/office/powerpoint/2010/main" val="3090779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漓江</a:t>
            </a:r>
            <a:endParaRPr lang="zh-CN" altLang="en-US" dirty="0"/>
          </a:p>
        </p:txBody>
      </p:sp>
      <p:pic>
        <p:nvPicPr>
          <p:cNvPr id="5" name="内容占位符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939945" y="868363"/>
            <a:ext cx="3329448" cy="5121275"/>
          </a:xfrm>
        </p:spPr>
      </p:pic>
      <p:sp>
        <p:nvSpPr>
          <p:cNvPr id="4" name="内容占位符 3"/>
          <p:cNvSpPr>
            <a:spLocks noGrp="1"/>
          </p:cNvSpPr>
          <p:nvPr>
            <p:ph sz="half" idx="2"/>
          </p:nvPr>
        </p:nvSpPr>
        <p:spPr/>
        <p:txBody>
          <a:bodyPr/>
          <a:lstStyle/>
          <a:p>
            <a:r>
              <a:rPr lang="zh-CN" altLang="en-US" dirty="0"/>
              <a:t>桂林市漓江景区位于广西壮族自治区东部，是世界上规模最大、风景最美的岩溶山水游览区之一。</a:t>
            </a:r>
          </a:p>
          <a:p>
            <a:r>
              <a:rPr lang="zh-CN" altLang="en-US" dirty="0"/>
              <a:t>桂林市漓江景区是广西东北部喀斯特地貌发育最典型的地区，主要景点有冠岩、黄布倒影和仙人推磨等自然景观，人称“百里漓江、百里画廊”。</a:t>
            </a:r>
            <a:r>
              <a:rPr lang="en-US" altLang="zh-CN" dirty="0"/>
              <a:t>2007</a:t>
            </a:r>
            <a:r>
              <a:rPr lang="zh-CN" altLang="en-US" dirty="0"/>
              <a:t>年，桂林市漓江景区被评为国家</a:t>
            </a:r>
            <a:r>
              <a:rPr lang="en-US" altLang="zh-CN" dirty="0"/>
              <a:t>AAAAA</a:t>
            </a:r>
            <a:r>
              <a:rPr lang="zh-CN" altLang="en-US" dirty="0"/>
              <a:t>级旅游区</a:t>
            </a:r>
            <a:r>
              <a:rPr lang="zh-CN" altLang="en-US" dirty="0" smtClean="0"/>
              <a:t>。</a:t>
            </a:r>
            <a:endParaRPr lang="zh-CN" altLang="en-US" dirty="0"/>
          </a:p>
        </p:txBody>
      </p:sp>
    </p:spTree>
    <p:extLst>
      <p:ext uri="{BB962C8B-B14F-4D97-AF65-F5344CB8AC3E}">
        <p14:creationId xmlns:p14="http://schemas.microsoft.com/office/powerpoint/2010/main" val="3495446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阳朔大</a:t>
            </a:r>
            <a:r>
              <a:rPr lang="zh-CN" altLang="en-US" dirty="0" smtClean="0"/>
              <a:t>榕树</a:t>
            </a:r>
            <a:endParaRPr lang="zh-CN" altLang="en-US" dirty="0"/>
          </a:p>
        </p:txBody>
      </p:sp>
      <p:sp>
        <p:nvSpPr>
          <p:cNvPr id="4" name="内容占位符 3"/>
          <p:cNvSpPr>
            <a:spLocks noGrp="1"/>
          </p:cNvSpPr>
          <p:nvPr>
            <p:ph sz="half" idx="2"/>
          </p:nvPr>
        </p:nvSpPr>
        <p:spPr/>
        <p:txBody>
          <a:bodyPr>
            <a:normAutofit/>
          </a:bodyPr>
          <a:lstStyle/>
          <a:p>
            <a:r>
              <a:rPr lang="zh-CN" altLang="en-US" sz="1800" dirty="0"/>
              <a:t>阳朔大榕树景区是世界岩溶喀斯特地貌峰林峰丛最集中、最典型、最有代表性的地方，以奇特的岩溶喀斯特地貌、如诗如画般的山水田园风光和丰富的壮族少数民族民俗文化闻名天下。诗情画意韵律优美的稻田，清澈见底的小河，青翠湿润的山峰，凤尾竹，壮家村寨，水车，清新爽人的空气，标示着这里人与自然的完美和谐，更似一幅艺术水平极高的中国水墨山水画长卷</a:t>
            </a:r>
            <a:r>
              <a:rPr lang="zh-CN" altLang="en-US" sz="1800" dirty="0" smtClean="0"/>
              <a:t>。风靡</a:t>
            </a:r>
            <a:r>
              <a:rPr lang="zh-CN" altLang="en-US" sz="1800" dirty="0"/>
              <a:t>中国及东南亚地区的电影</a:t>
            </a:r>
            <a:r>
              <a:rPr lang="en-US" altLang="zh-CN" sz="1800" dirty="0"/>
              <a:t>《</a:t>
            </a:r>
            <a:r>
              <a:rPr lang="zh-CN" altLang="en-US" sz="1800" dirty="0"/>
              <a:t>刘三姐</a:t>
            </a:r>
            <a:r>
              <a:rPr lang="en-US" altLang="zh-CN" sz="1800" dirty="0"/>
              <a:t>》</a:t>
            </a:r>
            <a:r>
              <a:rPr lang="zh-CN" altLang="en-US" sz="1800" dirty="0"/>
              <a:t>很多镜头在此拍摄，影片中刘三姐与阿牛哥大榕树下抛绣球定终身的情景打动了天下有情人。</a:t>
            </a:r>
          </a:p>
        </p:txBody>
      </p:sp>
      <p:pic>
        <p:nvPicPr>
          <p:cNvPr id="7" name="内容占位符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867150" y="2128843"/>
            <a:ext cx="3475038" cy="2600314"/>
          </a:xfrm>
        </p:spPr>
      </p:pic>
    </p:spTree>
    <p:extLst>
      <p:ext uri="{BB962C8B-B14F-4D97-AF65-F5344CB8AC3E}">
        <p14:creationId xmlns:p14="http://schemas.microsoft.com/office/powerpoint/2010/main" val="1074872523"/>
      </p:ext>
    </p:extLst>
  </p:cSld>
  <p:clrMapOvr>
    <a:masterClrMapping/>
  </p:clrMapOvr>
</p:sld>
</file>

<file path=ppt/theme/theme1.xml><?xml version="1.0" encoding="utf-8"?>
<a:theme xmlns:a="http://schemas.openxmlformats.org/drawingml/2006/main" name="框架">
  <a:themeElements>
    <a:clrScheme name="框架">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框架">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框架">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TM03457475[[fn=框架]]</Template>
  <TotalTime>82</TotalTime>
  <Words>293</Words>
  <Application>Microsoft Office PowerPoint</Application>
  <PresentationFormat>宽屏</PresentationFormat>
  <Paragraphs>11</Paragraphs>
  <Slides>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vt:i4>
      </vt:variant>
    </vt:vector>
  </HeadingPairs>
  <TitlesOfParts>
    <vt:vector size="8" baseType="lpstr">
      <vt:lpstr>幼圆</vt:lpstr>
      <vt:lpstr>Corbel</vt:lpstr>
      <vt:lpstr>Wingdings 2</vt:lpstr>
      <vt:lpstr>框架</vt:lpstr>
      <vt:lpstr>PowerPoint 演示文稿</vt:lpstr>
      <vt:lpstr>象鼻山</vt:lpstr>
      <vt:lpstr>漓江</vt:lpstr>
      <vt:lpstr>阳朔大榕树</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linda</dc:creator>
  <cp:lastModifiedBy>linda</cp:lastModifiedBy>
  <cp:revision>8</cp:revision>
  <dcterms:created xsi:type="dcterms:W3CDTF">2023-04-02T09:11:31Z</dcterms:created>
  <dcterms:modified xsi:type="dcterms:W3CDTF">2023-04-02T11:26:04Z</dcterms:modified>
</cp:coreProperties>
</file>