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15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DF443-3AA5-4167-B7C2-741BDED03D28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5D76F-CDD4-4985-8474-5A21767FB7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652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>
              <a:buNone/>
            </a:pPr>
            <a:fld id="{C32CBEC3-98BA-46E8-9236-67F0DCB992B0}" type="slidenum">
              <a:rPr lang="en-US" altLang="zh-CN" sz="1200" b="0" i="0">
                <a:latin typeface="Arial"/>
                <a:ea typeface="+mn-ea"/>
                <a:cs typeface="Arial"/>
              </a:rPr>
              <a:t>1</a:t>
            </a:fld>
            <a:endParaRPr lang="zh-CN" sz="1200" b="0" i="0"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7112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>
              <a:buNone/>
            </a:pPr>
            <a:fld id="{C32CBEC3-98BA-46E8-9236-67F0DCB992B0}" type="slidenum">
              <a:rPr lang="en-US" altLang="zh-CN" sz="1200" b="0" i="0">
                <a:latin typeface="Arial"/>
                <a:ea typeface="+mn-ea"/>
                <a:cs typeface="Arial"/>
              </a:rPr>
              <a:t>2</a:t>
            </a:fld>
            <a:endParaRPr lang="zh-CN" sz="1200" b="0" i="0"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2191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>
              <a:buNone/>
            </a:pPr>
            <a:fld id="{C32CBEC3-98BA-46E8-9236-67F0DCB992B0}" type="slidenum">
              <a:rPr lang="en-US" altLang="zh-CN" sz="1200" b="0" i="0">
                <a:latin typeface="Arial"/>
                <a:ea typeface="+mn-ea"/>
                <a:cs typeface="Arial"/>
              </a:rPr>
              <a:t>3</a:t>
            </a:fld>
            <a:endParaRPr lang="zh-CN" sz="1200" b="0" i="0"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3104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>
              <a:buNone/>
            </a:pPr>
            <a:fld id="{C32CBEC3-98BA-46E8-9236-67F0DCB992B0}" type="slidenum">
              <a:rPr lang="en-US" altLang="zh-CN" sz="1200" b="0" i="0">
                <a:latin typeface="Arial"/>
                <a:ea typeface="+mn-ea"/>
                <a:cs typeface="Arial"/>
              </a:rPr>
              <a:t>4</a:t>
            </a:fld>
            <a:endParaRPr lang="zh-CN" sz="1200" b="0" i="0"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9482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>
              <a:buNone/>
            </a:pPr>
            <a:fld id="{C32CBEC3-98BA-46E8-9236-67F0DCB992B0}" type="slidenum">
              <a:rPr lang="en-US" altLang="zh-CN" sz="1200" b="0" i="0">
                <a:latin typeface="Arial"/>
                <a:ea typeface="+mn-ea"/>
                <a:cs typeface="Arial"/>
              </a:rPr>
              <a:t>5</a:t>
            </a:fld>
            <a:endParaRPr lang="zh-CN" sz="1200" b="0" i="0"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0580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242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949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021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732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985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545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424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04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02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47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284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ABCC3-7E8A-48A3-A18E-676FFB5F9A62}" type="datetimeFigureOut">
              <a:rPr lang="zh-CN" altLang="en-US" smtClean="0"/>
              <a:t>2023/6/23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99249-5CE0-42B9-A15F-A7828E2DC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038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2"/>
          <p:cNvSpPr txBox="1">
            <a:spLocks/>
          </p:cNvSpPr>
          <p:nvPr/>
        </p:nvSpPr>
        <p:spPr bwMode="auto">
          <a:xfrm>
            <a:off x="685800" y="3886200"/>
            <a:ext cx="7924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1" marR="0" indent="1" algn="ctr" defTabSz="914400">
              <a:lnSpc>
                <a:spcPct val="100000"/>
              </a:lnSpc>
              <a:buNone/>
            </a:pPr>
            <a:r>
              <a:rPr lang="zh-CN" sz="4000" i="0" spc="1" dirty="0">
                <a:solidFill>
                  <a:srgbClr val="EEECE1">
                    <a:lumMod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落叶</a:t>
            </a:r>
            <a:r>
              <a:rPr lang="zh-CN" sz="4000" i="0" spc="1" dirty="0" smtClean="0">
                <a:solidFill>
                  <a:srgbClr val="EEECE1">
                    <a:lumMod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树和</a:t>
            </a:r>
            <a:r>
              <a:rPr lang="zh-CN" sz="4000" i="0" spc="1" dirty="0">
                <a:solidFill>
                  <a:srgbClr val="EEECE1">
                    <a:lumMod val="2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常绿树</a:t>
            </a:r>
          </a:p>
        </p:txBody>
      </p:sp>
      <p:sp>
        <p:nvSpPr>
          <p:cNvPr id="6" name="矩形 5"/>
          <p:cNvSpPr/>
          <p:nvPr/>
        </p:nvSpPr>
        <p:spPr>
          <a:xfrm>
            <a:off x="4067944" y="1916832"/>
            <a:ext cx="880497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zh-CN" sz="5400" b="1" i="0" u="none" strike="noStrike" cap="none" spc="1" baseline="0" dirty="0">
                <a:solidFill>
                  <a:srgbClr val="EEECE1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  <a:cs typeface="+mj-cs"/>
              </a:rPr>
              <a:t>树</a:t>
            </a:r>
          </a:p>
        </p:txBody>
      </p:sp>
    </p:spTree>
    <p:extLst>
      <p:ext uri="{BB962C8B-B14F-4D97-AF65-F5344CB8AC3E}">
        <p14:creationId xmlns:p14="http://schemas.microsoft.com/office/powerpoint/2010/main" val="311198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zh-CN" sz="5400" b="1" i="0" spc="1" dirty="0">
                <a:solidFill>
                  <a:srgbClr val="776954"/>
                </a:soli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+mj-ea"/>
                <a:cs typeface="+mj-cs"/>
              </a:rPr>
              <a:t>落叶树</a:t>
            </a: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1" algn="l" defTabSz="914400">
              <a:buClr>
                <a:srgbClr val="94C600"/>
              </a:buClr>
              <a:buSzPct val="76000"/>
              <a:buFont typeface="Wingdings" panose="05000000000000000000" pitchFamily="2" charset="2"/>
              <a:buChar char="u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落叶树季节性地落叶。</a:t>
            </a:r>
          </a:p>
          <a:p>
            <a:pPr marL="457201" indent="-457200" algn="l" defTabSz="914400">
              <a:buClr>
                <a:srgbClr val="94C600"/>
              </a:buClr>
              <a:buSzPct val="76000"/>
              <a:buFont typeface="Wingdings" panose="05000000000000000000" pitchFamily="2" charset="2"/>
              <a:buChar char="u"/>
            </a:pPr>
            <a:endParaRPr lang="zh-CN" dirty="0" smtClean="0"/>
          </a:p>
          <a:p>
            <a:pPr marL="342901" algn="l" defTabSz="914400">
              <a:buClr>
                <a:srgbClr val="94C600"/>
              </a:buClr>
              <a:buSzPct val="76000"/>
              <a:buFont typeface="Wingdings" panose="05000000000000000000" pitchFamily="2" charset="2"/>
              <a:buChar char="u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在全球几乎每种气候下都能找到落叶树。</a:t>
            </a:r>
          </a:p>
          <a:p>
            <a:pPr marL="457201" indent="-457200">
              <a:buFont typeface="Wingdings" panose="05000000000000000000" pitchFamily="2" charset="2"/>
              <a:buChar char="u"/>
            </a:pPr>
            <a:endParaRPr lang="zh-CN" dirty="0" smtClean="0"/>
          </a:p>
          <a:p>
            <a:pPr marL="457201" indent="-457200" algn="l" defTabSz="914400">
              <a:buClr>
                <a:srgbClr val="94C600"/>
              </a:buClr>
              <a:buSzPct val="76000"/>
              <a:buFont typeface="Wingdings" panose="05000000000000000000" pitchFamily="2" charset="2"/>
              <a:buChar char="u"/>
            </a:pPr>
            <a:endParaRPr lang="zh-CN" dirty="0" smtClean="0"/>
          </a:p>
        </p:txBody>
      </p:sp>
    </p:spTree>
    <p:extLst>
      <p:ext uri="{BB962C8B-B14F-4D97-AF65-F5344CB8AC3E}">
        <p14:creationId xmlns:p14="http://schemas.microsoft.com/office/powerpoint/2010/main" val="226785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zh-CN" sz="5400" b="1" i="0" spc="1" dirty="0">
                <a:solidFill>
                  <a:srgbClr val="776954"/>
                </a:soli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SimSun"/>
                <a:ea typeface="+mj-ea"/>
                <a:cs typeface="+mj-cs"/>
              </a:rPr>
              <a:t>常见的落叶树有：</a:t>
            </a: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1043493" y="2352674"/>
            <a:ext cx="2766508" cy="3479955"/>
          </a:xfrm>
        </p:spPr>
        <p:txBody>
          <a:bodyPr>
            <a:normAutofit/>
          </a:bodyPr>
          <a:lstStyle/>
          <a:p>
            <a:pPr marL="1" indent="0" algn="l" defTabSz="914400">
              <a:buClr>
                <a:srgbClr val="94C600"/>
              </a:buClr>
              <a:buSzPct val="76000"/>
              <a:buNone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挪威枫树</a:t>
            </a:r>
          </a:p>
          <a:p>
            <a:pPr marL="1" indent="0" algn="l" defTabSz="914400">
              <a:buClr>
                <a:srgbClr val="94C600"/>
              </a:buClr>
              <a:buSzPct val="76000"/>
              <a:buNone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墨西哥接骨木</a:t>
            </a:r>
          </a:p>
          <a:p>
            <a:pPr marL="1" indent="0" algn="l" defTabSz="914400">
              <a:buClr>
                <a:srgbClr val="94C600"/>
              </a:buClr>
              <a:buSzPct val="76000"/>
              <a:buNone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加拿大桦</a:t>
            </a:r>
          </a:p>
          <a:p>
            <a:pPr marL="1" indent="0" algn="l" defTabSz="914400">
              <a:buClr>
                <a:srgbClr val="94C600"/>
              </a:buClr>
              <a:buSzPct val="76000"/>
              <a:buNone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日本樱花</a:t>
            </a:r>
          </a:p>
          <a:p>
            <a:pPr marL="1" indent="0" algn="l" defTabSz="914400">
              <a:buClr>
                <a:srgbClr val="94C600"/>
              </a:buClr>
              <a:buSzPct val="76000"/>
              <a:buNone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韩国七度灶</a:t>
            </a:r>
          </a:p>
          <a:p>
            <a:pPr marL="1" indent="0" algn="l" defTabSz="914400">
              <a:buClr>
                <a:srgbClr val="94C600"/>
              </a:buClr>
              <a:buSzPct val="76000"/>
              <a:buNone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柚木</a:t>
            </a:r>
          </a:p>
        </p:txBody>
      </p:sp>
    </p:spTree>
    <p:extLst>
      <p:ext uri="{BB962C8B-B14F-4D97-AF65-F5344CB8AC3E}">
        <p14:creationId xmlns:p14="http://schemas.microsoft.com/office/powerpoint/2010/main" val="262425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ts val="0"/>
              </a:spcBef>
              <a:buNone/>
            </a:pPr>
            <a:r>
              <a:rPr lang="zh-CN" sz="5400" b="1" i="0" spc="1" dirty="0">
                <a:solidFill>
                  <a:srgbClr val="776954"/>
                </a:soli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SimSun"/>
                <a:ea typeface="+mj-ea"/>
                <a:cs typeface="+mj-cs"/>
              </a:rPr>
              <a:t>常绿树</a:t>
            </a:r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1" algn="l" defTabSz="914400">
              <a:buClr>
                <a:srgbClr val="94C600"/>
              </a:buClr>
              <a:buSzPct val="76000"/>
              <a:buFont typeface="Wingdings" panose="05000000000000000000" pitchFamily="2" charset="2"/>
              <a:buChar char="u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常绿树全年都有绿叶。</a:t>
            </a:r>
          </a:p>
          <a:p>
            <a:pPr marL="457201" indent="-457200" algn="l" defTabSz="914400">
              <a:buClr>
                <a:srgbClr val="94C600"/>
              </a:buClr>
              <a:buSzPct val="76000"/>
              <a:buFont typeface="Wingdings" panose="05000000000000000000" pitchFamily="2" charset="2"/>
              <a:buChar char="u"/>
            </a:pPr>
            <a:endParaRPr lang="zh-CN" dirty="0" smtClean="0"/>
          </a:p>
          <a:p>
            <a:pPr marL="342901" algn="l" defTabSz="914400">
              <a:buClr>
                <a:srgbClr val="94C600"/>
              </a:buClr>
              <a:buSzPct val="76000"/>
              <a:buFont typeface="Wingdings" panose="05000000000000000000" pitchFamily="2" charset="2"/>
              <a:buChar char="u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常绿树也几乎分布于全球的每个气候区。 </a:t>
            </a:r>
          </a:p>
          <a:p>
            <a:pPr marL="457201" indent="-457200" algn="l" defTabSz="914400">
              <a:buClr>
                <a:srgbClr val="94C600"/>
              </a:buClr>
              <a:buSzPct val="76000"/>
              <a:buFont typeface="Wingdings" panose="05000000000000000000" pitchFamily="2" charset="2"/>
              <a:buChar char="u"/>
            </a:pPr>
            <a:endParaRPr lang="zh-CN" dirty="0" smtClean="0"/>
          </a:p>
          <a:p>
            <a:pPr marL="342901" algn="l" defTabSz="914400">
              <a:buClr>
                <a:srgbClr val="94C600"/>
              </a:buClr>
              <a:buSzPct val="76000"/>
              <a:buFont typeface="Wingdings" panose="05000000000000000000" pitchFamily="2" charset="2"/>
              <a:buChar char="u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常绿树在较冷的地区生长得更茂盛。</a:t>
            </a:r>
          </a:p>
          <a:p>
            <a:pPr marL="457201" indent="-457200" algn="l" defTabSz="914400">
              <a:buFont typeface="Wingdings" panose="05000000000000000000" pitchFamily="2" charset="2"/>
              <a:buChar char="u"/>
            </a:pPr>
            <a:endParaRPr lang="zh-CN" dirty="0" smtClean="0"/>
          </a:p>
          <a:p>
            <a:pPr marL="457201" indent="-457200" algn="l" defTabSz="914400">
              <a:buClr>
                <a:srgbClr val="94C600"/>
              </a:buClr>
              <a:buSzPct val="76000"/>
              <a:buFont typeface="Wingdings" panose="05000000000000000000" pitchFamily="2" charset="2"/>
              <a:buChar char="u"/>
            </a:pPr>
            <a:endParaRPr lang="zh-CN" dirty="0" smtClean="0"/>
          </a:p>
        </p:txBody>
      </p:sp>
    </p:spTree>
    <p:extLst>
      <p:ext uri="{BB962C8B-B14F-4D97-AF65-F5344CB8AC3E}">
        <p14:creationId xmlns:p14="http://schemas.microsoft.com/office/powerpoint/2010/main" val="385520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defTabSz="914400">
              <a:spcBef>
                <a:spcPts val="0"/>
              </a:spcBef>
              <a:buNone/>
            </a:pPr>
            <a:r>
              <a:rPr lang="zh-CN" sz="5400" b="1" i="0" spc="1" dirty="0">
                <a:solidFill>
                  <a:srgbClr val="776954"/>
                </a:solidFill>
                <a:effectLst>
                  <a:outerShdw blurRad="76200" dist="50800" dir="5400000" algn="tl">
                    <a:srgbClr val="000000">
                      <a:alpha val="65000"/>
                    </a:srgbClr>
                  </a:outerShdw>
                </a:effectLst>
                <a:latin typeface="SimSun"/>
                <a:ea typeface="+mj-ea"/>
                <a:cs typeface="+mj-cs"/>
              </a:rPr>
              <a:t>常见的常绿树有：</a:t>
            </a: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5202936" y="2562436"/>
            <a:ext cx="2766508" cy="3508977"/>
          </a:xfrm>
        </p:spPr>
        <p:txBody>
          <a:bodyPr/>
          <a:lstStyle/>
          <a:p>
            <a:pPr marL="1" indent="1" algn="l" defTabSz="914400">
              <a:buClr>
                <a:srgbClr val="94C600"/>
              </a:buClr>
              <a:buSzPct val="76000"/>
              <a:buFont typeface="Wingdings 2"/>
              <a:buChar char="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科西加松</a:t>
            </a:r>
          </a:p>
          <a:p>
            <a:pPr marL="1" indent="1" algn="l" defTabSz="914400">
              <a:buClr>
                <a:srgbClr val="94C600"/>
              </a:buClr>
              <a:buSzPct val="76000"/>
              <a:buFont typeface="Wingdings 2"/>
              <a:buChar char="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西伯利亚冷杉</a:t>
            </a:r>
          </a:p>
          <a:p>
            <a:pPr marL="1" indent="1" algn="l" defTabSz="914400">
              <a:buClr>
                <a:srgbClr val="94C600"/>
              </a:buClr>
              <a:buSzPct val="76000"/>
              <a:buFont typeface="Wingdings 2"/>
              <a:buChar char="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辐射松</a:t>
            </a:r>
          </a:p>
          <a:p>
            <a:pPr marL="1" indent="1" algn="l" defTabSz="914400">
              <a:buClr>
                <a:srgbClr val="94C600"/>
              </a:buClr>
              <a:buSzPct val="76000"/>
              <a:buFont typeface="Wingdings 2"/>
              <a:buChar char="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榕树</a:t>
            </a:r>
          </a:p>
          <a:p>
            <a:pPr marL="1" indent="1" algn="l" defTabSz="914400">
              <a:buClr>
                <a:srgbClr val="94C600"/>
              </a:buClr>
              <a:buSzPct val="76000"/>
              <a:buFont typeface="Wingdings 2"/>
              <a:buChar char="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桉树</a:t>
            </a:r>
          </a:p>
          <a:p>
            <a:pPr marL="1" indent="1" algn="l" defTabSz="914400">
              <a:buClr>
                <a:srgbClr val="94C600"/>
              </a:buClr>
              <a:buSzPct val="76000"/>
              <a:buFont typeface="Wingdings 2"/>
              <a:buChar char="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巴拉圭冬青</a:t>
            </a:r>
          </a:p>
          <a:p>
            <a:pPr marL="1" indent="1" algn="l" defTabSz="914400">
              <a:buClr>
                <a:srgbClr val="94C600"/>
              </a:buClr>
              <a:buSzPct val="76000"/>
              <a:buFont typeface="Wingdings 2"/>
              <a:buChar char=""/>
            </a:pPr>
            <a:r>
              <a:rPr lang="zh-CN" sz="2400" b="0" i="0" dirty="0">
                <a:solidFill>
                  <a:srgbClr val="3E3D2D"/>
                </a:solidFill>
                <a:latin typeface="SimSun"/>
                <a:ea typeface="+mn-ea"/>
                <a:cs typeface="+mn-cs"/>
              </a:rPr>
              <a:t>花旗松</a:t>
            </a:r>
          </a:p>
        </p:txBody>
      </p:sp>
    </p:spTree>
    <p:extLst>
      <p:ext uri="{BB962C8B-B14F-4D97-AF65-F5344CB8AC3E}">
        <p14:creationId xmlns:p14="http://schemas.microsoft.com/office/powerpoint/2010/main" val="244168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157</Words>
  <Application>Microsoft Office PowerPoint</Application>
  <PresentationFormat>全屏显示(4:3)</PresentationFormat>
  <Paragraphs>32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宋体</vt:lpstr>
      <vt:lpstr>宋体</vt:lpstr>
      <vt:lpstr>幼圆</vt:lpstr>
      <vt:lpstr>Arial</vt:lpstr>
      <vt:lpstr>Calibri</vt:lpstr>
      <vt:lpstr>Wingdings</vt:lpstr>
      <vt:lpstr>Wingdings 2</vt:lpstr>
      <vt:lpstr>Office 主题​​</vt:lpstr>
      <vt:lpstr>PowerPoint 演示文稿</vt:lpstr>
      <vt:lpstr>落叶树</vt:lpstr>
      <vt:lpstr>常见的落叶树有：</vt:lpstr>
      <vt:lpstr>常绿树</vt:lpstr>
      <vt:lpstr>常见的常绿树有：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</dc:creator>
  <cp:lastModifiedBy>Windows 用户</cp:lastModifiedBy>
  <cp:revision>9</cp:revision>
  <dcterms:created xsi:type="dcterms:W3CDTF">2015-08-10T06:34:17Z</dcterms:created>
  <dcterms:modified xsi:type="dcterms:W3CDTF">2023-06-23T04:52:10Z</dcterms:modified>
</cp:coreProperties>
</file>