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7" r:id="rId2"/>
  </p:sldMasterIdLst>
  <p:notesMasterIdLst>
    <p:notesMasterId r:id="rId11"/>
  </p:notesMasterIdLst>
  <p:sldIdLst>
    <p:sldId id="257" r:id="rId3"/>
    <p:sldId id="262" r:id="rId4"/>
    <p:sldId id="291" r:id="rId5"/>
    <p:sldId id="266" r:id="rId6"/>
    <p:sldId id="293" r:id="rId7"/>
    <p:sldId id="294" r:id="rId8"/>
    <p:sldId id="269" r:id="rId9"/>
    <p:sldId id="272" r:id="rId10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8A26"/>
    <a:srgbClr val="A25F16"/>
    <a:srgbClr val="277DC1"/>
    <a:srgbClr val="9EBEA7"/>
    <a:srgbClr val="3655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86483" autoAdjust="0"/>
  </p:normalViewPr>
  <p:slideViewPr>
    <p:cSldViewPr snapToGrid="0" showGuides="1">
      <p:cViewPr varScale="1">
        <p:scale>
          <a:sx n="82" d="100"/>
          <a:sy n="82" d="100"/>
        </p:scale>
        <p:origin x="56" y="4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 userDrawn="1">
            <p:ph type="ctrTitle" hasCustomPrompt="1"/>
          </p:nvPr>
        </p:nvSpPr>
        <p:spPr>
          <a:xfrm>
            <a:off x="660400" y="1788107"/>
            <a:ext cx="7160093" cy="2033499"/>
          </a:xfrm>
          <a:prstGeom prst="rect">
            <a:avLst/>
          </a:prstGeo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5400">
                <a:ln w="19050"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9" name="Subtitle 8"/>
          <p:cNvSpPr>
            <a:spLocks noGrp="1"/>
          </p:cNvSpPr>
          <p:nvPr userDrawn="1">
            <p:ph type="subTitle" sz="quarter" idx="1" hasCustomPrompt="1"/>
          </p:nvPr>
        </p:nvSpPr>
        <p:spPr>
          <a:xfrm>
            <a:off x="660400" y="3993393"/>
            <a:ext cx="3467100" cy="56289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lang="en-US" sz="200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575122" y="5857100"/>
            <a:ext cx="1701801" cy="276999"/>
          </a:xfrm>
          <a:prstGeom prst="rect">
            <a:avLst/>
          </a:prstGeom>
        </p:spPr>
        <p:txBody>
          <a:bodyPr wrap="square" lIns="90000">
            <a:normAutofit/>
          </a:bodyPr>
          <a:lstStyle>
            <a:lvl1pPr marL="0" indent="0" algn="l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7" name="Text Placeholder 6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60400" y="5857101"/>
            <a:ext cx="1701801" cy="276999"/>
          </a:xfrm>
          <a:prstGeom prst="rect">
            <a:avLst/>
          </a:prstGeom>
        </p:spPr>
        <p:txBody>
          <a:bodyPr wrap="none">
            <a:normAutofit/>
          </a:bodyPr>
          <a:lstStyle>
            <a:lvl1pPr marL="0" indent="0" algn="l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www.officeplus.cn</a:t>
            </a:r>
          </a:p>
        </p:txBody>
      </p:sp>
    </p:spTree>
    <p:extLst>
      <p:ext uri="{BB962C8B-B14F-4D97-AF65-F5344CB8AC3E}">
        <p14:creationId xmlns:p14="http://schemas.microsoft.com/office/powerpoint/2010/main" val="12236095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4561-0450-4AC5-A4A9-76B349704590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6D05-D50D-4F59-BEA6-BA8240393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204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4561-0450-4AC5-A4A9-76B349704590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6D05-D50D-4F59-BEA6-BA8240393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356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4561-0450-4AC5-A4A9-76B349704590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6D05-D50D-4F59-BEA6-BA8240393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9446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4561-0450-4AC5-A4A9-76B349704590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6D05-D50D-4F59-BEA6-BA8240393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251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4561-0450-4AC5-A4A9-76B349704590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6D05-D50D-4F59-BEA6-BA8240393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349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4561-0450-4AC5-A4A9-76B349704590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6D05-D50D-4F59-BEA6-BA8240393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703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4561-0450-4AC5-A4A9-76B349704590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6D05-D50D-4F59-BEA6-BA8240393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2828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4561-0450-4AC5-A4A9-76B349704590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6D05-D50D-4F59-BEA6-BA8240393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494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4561-0450-4AC5-A4A9-76B349704590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6D05-D50D-4F59-BEA6-BA8240393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462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60400" y="1092200"/>
            <a:ext cx="10858500" cy="504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200150" indent="-28575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43B38-FCD2-4D0A-90BC-740ACC77290F}" type="datetime1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f-ZA" altLang="zh-CN"/>
              <a:t>OfficePLUS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678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660400" y="1500188"/>
            <a:ext cx="2836800" cy="914400"/>
          </a:xfrm>
          <a:prstGeom prst="rect">
            <a:avLst/>
          </a:prstGeom>
        </p:spPr>
        <p:txBody>
          <a:bodyPr wrap="none" anchor="t">
            <a:normAutofit/>
          </a:bodyPr>
          <a:lstStyle>
            <a:lvl1pPr algn="r">
              <a:lnSpc>
                <a:spcPct val="100000"/>
              </a:lnSpc>
              <a:defRPr sz="2800"/>
            </a:lvl1pPr>
          </a:lstStyle>
          <a:p>
            <a:pPr lvl="0"/>
            <a:r>
              <a:rPr lang="en-US"/>
              <a:t>Agenda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 hasCustomPrompt="1"/>
          </p:nvPr>
        </p:nvSpPr>
        <p:spPr>
          <a:xfrm>
            <a:off x="3746500" y="1500187"/>
            <a:ext cx="7772400" cy="463320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457200" indent="-457200">
              <a:lnSpc>
                <a:spcPct val="130000"/>
              </a:lnSpc>
              <a:buFont typeface="+mj-lt"/>
              <a:buAutoNum type="arabicPeriod"/>
              <a:defRPr sz="24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A813-B2FD-42E1-9222-83B574E99074}" type="datetime1">
              <a:rPr lang="zh-CN" altLang="en-US" smtClean="0"/>
              <a:t>2024/6/10</a:t>
            </a:fld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f-ZA" altLang="zh-CN"/>
              <a:t>OfficePLUS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grpSp>
        <p:nvGrpSpPr>
          <p:cNvPr id="9" name="Group 8"/>
          <p:cNvGrpSpPr/>
          <p:nvPr/>
        </p:nvGrpSpPr>
        <p:grpSpPr>
          <a:xfrm>
            <a:off x="2626456" y="1500188"/>
            <a:ext cx="994563" cy="4634686"/>
            <a:chOff x="2626456" y="1500188"/>
            <a:chExt cx="994563" cy="4634686"/>
          </a:xfrm>
        </p:grpSpPr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3621019" y="1500188"/>
              <a:ext cx="0" cy="4633913"/>
            </a:xfrm>
            <a:prstGeom prst="line">
              <a:avLst/>
            </a:prstGeom>
            <a:solidFill>
              <a:srgbClr val="FFCC00"/>
            </a:solidFill>
            <a:ln w="3175" cap="flat" cmpd="sng" algn="ctr">
              <a:solidFill>
                <a:schemeClr val="tx1">
                  <a:alpha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Freeform: Shape 11"/>
            <p:cNvSpPr>
              <a:spLocks noChangeAspect="1"/>
            </p:cNvSpPr>
            <p:nvPr/>
          </p:nvSpPr>
          <p:spPr bwMode="auto">
            <a:xfrm>
              <a:off x="2626456" y="5219207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19553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669499" y="2578855"/>
            <a:ext cx="5702300" cy="58477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3200"/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" hasCustomPrompt="1"/>
          </p:nvPr>
        </p:nvSpPr>
        <p:spPr>
          <a:xfrm>
            <a:off x="669499" y="3175484"/>
            <a:ext cx="5702300" cy="110499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20000"/>
              </a:lnSpc>
              <a:buFont typeface="+mj-lt"/>
              <a:buNone/>
              <a:defRPr sz="20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A813-B2FD-42E1-9222-83B574E99074}" type="datetime1">
              <a:rPr lang="zh-CN" altLang="en-US" smtClean="0"/>
              <a:t>2024/6/10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f-ZA" altLang="zh-CN"/>
              <a:t>OfficePLUS</a:t>
            </a:r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38338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1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60399" y="0"/>
            <a:ext cx="10858500" cy="102870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978B1-822A-48DD-9412-1B7D6807ED91}" type="datetime1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f-ZA" altLang="zh-CN"/>
              <a:t>OfficePLUS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4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2024/6/10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33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5C2D530-56D9-0BAA-C648-DEE81C5F4031}"/>
              </a:ext>
            </a:extLst>
          </p:cNvPr>
          <p:cNvGrpSpPr/>
          <p:nvPr userDrawn="1"/>
        </p:nvGrpSpPr>
        <p:grpSpPr>
          <a:xfrm>
            <a:off x="-1" y="0"/>
            <a:ext cx="12192001" cy="5995598"/>
            <a:chOff x="0" y="1"/>
            <a:chExt cx="12192001" cy="5995598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8F4BF909-12EC-EF08-4E79-0CCA4A8EF8C6}"/>
                </a:ext>
              </a:extLst>
            </p:cNvPr>
            <p:cNvSpPr/>
            <p:nvPr userDrawn="1"/>
          </p:nvSpPr>
          <p:spPr>
            <a:xfrm rot="476028">
              <a:off x="6446864" y="333432"/>
              <a:ext cx="4131983" cy="4311670"/>
            </a:xfrm>
            <a:custGeom>
              <a:avLst/>
              <a:gdLst>
                <a:gd name="connsiteX0" fmla="*/ 816878 w 1248101"/>
                <a:gd name="connsiteY0" fmla="*/ 22698 h 1302379"/>
                <a:gd name="connsiteX1" fmla="*/ 191084 w 1248101"/>
                <a:gd name="connsiteY1" fmla="*/ 297304 h 1302379"/>
                <a:gd name="connsiteX2" fmla="*/ 131841 w 1248101"/>
                <a:gd name="connsiteY2" fmla="*/ 832895 h 1302379"/>
                <a:gd name="connsiteX3" fmla="*/ 682477 w 1248101"/>
                <a:gd name="connsiteY3" fmla="*/ 1237612 h 1302379"/>
                <a:gd name="connsiteX4" fmla="*/ 1176066 w 1248101"/>
                <a:gd name="connsiteY4" fmla="*/ 1021014 h 1302379"/>
                <a:gd name="connsiteX5" fmla="*/ 1251122 w 1248101"/>
                <a:gd name="connsiteY5" fmla="*/ 341881 h 1302379"/>
                <a:gd name="connsiteX6" fmla="*/ 816878 w 1248101"/>
                <a:gd name="connsiteY6" fmla="*/ 22698 h 130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8101" h="1302379">
                  <a:moveTo>
                    <a:pt x="816878" y="22698"/>
                  </a:moveTo>
                  <a:lnTo>
                    <a:pt x="191084" y="297304"/>
                  </a:lnTo>
                  <a:cubicBezTo>
                    <a:pt x="-27991" y="393505"/>
                    <a:pt x="-61138" y="691066"/>
                    <a:pt x="131841" y="832895"/>
                  </a:cubicBezTo>
                  <a:lnTo>
                    <a:pt x="682477" y="1237612"/>
                  </a:lnTo>
                  <a:cubicBezTo>
                    <a:pt x="875549" y="1379441"/>
                    <a:pt x="1149681" y="1259136"/>
                    <a:pt x="1176066" y="1021014"/>
                  </a:cubicBezTo>
                  <a:lnTo>
                    <a:pt x="1251122" y="341881"/>
                  </a:lnTo>
                  <a:cubicBezTo>
                    <a:pt x="1277506" y="103756"/>
                    <a:pt x="1036237" y="-73506"/>
                    <a:pt x="816878" y="22698"/>
                  </a:cubicBezTo>
                  <a:close/>
                </a:path>
              </a:pathLst>
            </a:custGeom>
            <a:noFill/>
            <a:ln w="952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008F007-9D7A-FB11-E6F4-0F61FCD4C286}"/>
                </a:ext>
              </a:extLst>
            </p:cNvPr>
            <p:cNvGrpSpPr/>
            <p:nvPr userDrawn="1"/>
          </p:nvGrpSpPr>
          <p:grpSpPr>
            <a:xfrm>
              <a:off x="0" y="1"/>
              <a:ext cx="12192001" cy="5995598"/>
              <a:chOff x="0" y="1"/>
              <a:chExt cx="12192001" cy="599559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00FDFC95-1DD0-18EE-3E19-30F9CA736C97}"/>
                  </a:ext>
                </a:extLst>
              </p:cNvPr>
              <p:cNvGrpSpPr/>
              <p:nvPr userDrawn="1"/>
            </p:nvGrpSpPr>
            <p:grpSpPr>
              <a:xfrm>
                <a:off x="5031908" y="1"/>
                <a:ext cx="7160093" cy="5593545"/>
                <a:chOff x="5031908" y="1"/>
                <a:chExt cx="7160093" cy="5593545"/>
              </a:xfrm>
            </p:grpSpPr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54B8FBD3-7BB2-D136-E9B8-16CB9495A927}"/>
                    </a:ext>
                  </a:extLst>
                </p:cNvPr>
                <p:cNvSpPr/>
                <p:nvPr userDrawn="1"/>
              </p:nvSpPr>
              <p:spPr>
                <a:xfrm>
                  <a:off x="5031908" y="1"/>
                  <a:ext cx="7160093" cy="5593545"/>
                </a:xfrm>
                <a:custGeom>
                  <a:avLst/>
                  <a:gdLst>
                    <a:gd name="connsiteX0" fmla="*/ 0 w 7160093"/>
                    <a:gd name="connsiteY0" fmla="*/ 0 h 5593545"/>
                    <a:gd name="connsiteX1" fmla="*/ 7160093 w 7160093"/>
                    <a:gd name="connsiteY1" fmla="*/ 0 h 5593545"/>
                    <a:gd name="connsiteX2" fmla="*/ 7160093 w 7160093"/>
                    <a:gd name="connsiteY2" fmla="*/ 5430361 h 5593545"/>
                    <a:gd name="connsiteX3" fmla="*/ 7028802 w 7160093"/>
                    <a:gd name="connsiteY3" fmla="*/ 5476284 h 5593545"/>
                    <a:gd name="connsiteX4" fmla="*/ 4205127 w 7160093"/>
                    <a:gd name="connsiteY4" fmla="*/ 4759689 h 5593545"/>
                    <a:gd name="connsiteX5" fmla="*/ 738761 w 7160093"/>
                    <a:gd name="connsiteY5" fmla="*/ 1293322 h 5593545"/>
                    <a:gd name="connsiteX6" fmla="*/ 22166 w 7160093"/>
                    <a:gd name="connsiteY6" fmla="*/ 90785 h 5593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160093" h="5593545">
                      <a:moveTo>
                        <a:pt x="0" y="0"/>
                      </a:moveTo>
                      <a:lnTo>
                        <a:pt x="7160093" y="0"/>
                      </a:lnTo>
                      <a:lnTo>
                        <a:pt x="7160093" y="5430361"/>
                      </a:lnTo>
                      <a:lnTo>
                        <a:pt x="7028802" y="5476284"/>
                      </a:lnTo>
                      <a:cubicBezTo>
                        <a:pt x="6060368" y="5762922"/>
                        <a:pt x="4969495" y="5524057"/>
                        <a:pt x="4205127" y="4759689"/>
                      </a:cubicBezTo>
                      <a:lnTo>
                        <a:pt x="738761" y="1293322"/>
                      </a:lnTo>
                      <a:cubicBezTo>
                        <a:pt x="391321" y="945882"/>
                        <a:pt x="152456" y="530982"/>
                        <a:pt x="22166" y="90785"/>
                      </a:cubicBezTo>
                      <a:close/>
                    </a:path>
                  </a:pathLst>
                </a:custGeom>
                <a:blipFill rotWithShape="0">
                  <a:blip r:embed="rId2"/>
                  <a:srcRect/>
                  <a:stretch>
                    <a:fillRect l="-10570" r="-6670"/>
                  </a:stretch>
                </a:blipFill>
                <a:ln w="38100">
                  <a:noFill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lvl="0" algn="ctr"/>
                  <a:endParaRPr lang="zh-CN" altLang="en-US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2B3A55D7-0AF2-BE3A-43BA-40403D0BEE8D}"/>
                    </a:ext>
                  </a:extLst>
                </p:cNvPr>
                <p:cNvGrpSpPr>
                  <a:grpSpLocks/>
                </p:cNvGrpSpPr>
                <p:nvPr userDrawn="1"/>
              </p:nvGrpSpPr>
              <p:grpSpPr>
                <a:xfrm flipH="1">
                  <a:off x="8333908" y="4028313"/>
                  <a:ext cx="1218394" cy="1218394"/>
                  <a:chOff x="2163042" y="3675587"/>
                  <a:chExt cx="637826" cy="637832"/>
                </a:xfrm>
              </p:grpSpPr>
              <p:sp>
                <p:nvSpPr>
                  <p:cNvPr id="12" name="Rectangle: Rounded Corners 11">
                    <a:extLst>
                      <a:ext uri="{FF2B5EF4-FFF2-40B4-BE49-F238E27FC236}">
                        <a16:creationId xmlns:a16="http://schemas.microsoft.com/office/drawing/2014/main" id="{5310F452-479F-6E78-D6EB-43EBCB59DD7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2700000">
                    <a:off x="2163039" y="3675590"/>
                    <a:ext cx="637832" cy="637826"/>
                  </a:xfrm>
                  <a:prstGeom prst="roundRect">
                    <a:avLst>
                      <a:gd name="adj" fmla="val 26868"/>
                    </a:avLst>
                  </a:prstGeom>
                  <a:solidFill>
                    <a:schemeClr val="tx1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254000" dist="254000" dir="2700000" algn="ctr" rotWithShape="0">
                      <a:schemeClr val="accent1">
                        <a:alpha val="15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Autofit/>
                  </a:bodyPr>
                  <a:lstStyle/>
                  <a:p>
                    <a:pPr lvl="0" algn="ctr"/>
                    <a:endParaRPr lang="zh-CN" altLang="en-US"/>
                  </a:p>
                </p:txBody>
              </p:sp>
              <p:sp>
                <p:nvSpPr>
                  <p:cNvPr id="13" name="Freeform: Shape 12">
                    <a:extLst>
                      <a:ext uri="{FF2B5EF4-FFF2-40B4-BE49-F238E27FC236}">
                        <a16:creationId xmlns:a16="http://schemas.microsoft.com/office/drawing/2014/main" id="{0E80C0F3-5322-C3D2-8095-C16879FD10F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16200000" flipH="1">
                    <a:off x="2439432" y="3957154"/>
                    <a:ext cx="85045" cy="74698"/>
                  </a:xfrm>
                  <a:custGeom>
                    <a:avLst/>
                    <a:gdLst>
                      <a:gd name="connsiteX0" fmla="*/ 483993 w 1052067"/>
                      <a:gd name="connsiteY0" fmla="*/ 24210 h 924095"/>
                      <a:gd name="connsiteX1" fmla="*/ 550223 w 1052067"/>
                      <a:gd name="connsiteY1" fmla="*/ 6438 h 924095"/>
                      <a:gd name="connsiteX2" fmla="*/ 567978 w 1052067"/>
                      <a:gd name="connsiteY2" fmla="*/ 24210 h 924095"/>
                      <a:gd name="connsiteX3" fmla="*/ 1045523 w 1052067"/>
                      <a:gd name="connsiteY3" fmla="*/ 851327 h 924095"/>
                      <a:gd name="connsiteX4" fmla="*/ 1027769 w 1052067"/>
                      <a:gd name="connsiteY4" fmla="*/ 917545 h 924095"/>
                      <a:gd name="connsiteX5" fmla="*/ 1003532 w 1052067"/>
                      <a:gd name="connsiteY5" fmla="*/ 924040 h 924095"/>
                      <a:gd name="connsiteX6" fmla="*/ 48439 w 1052067"/>
                      <a:gd name="connsiteY6" fmla="*/ 924040 h 924095"/>
                      <a:gd name="connsiteX7" fmla="*/ -37 w 1052067"/>
                      <a:gd name="connsiteY7" fmla="*/ 875577 h 924095"/>
                      <a:gd name="connsiteX8" fmla="*/ 6447 w 1052067"/>
                      <a:gd name="connsiteY8" fmla="*/ 851327 h 924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52067" h="924095">
                        <a:moveTo>
                          <a:pt x="483993" y="24210"/>
                        </a:moveTo>
                        <a:cubicBezTo>
                          <a:pt x="497385" y="1021"/>
                          <a:pt x="527016" y="-6941"/>
                          <a:pt x="550223" y="6438"/>
                        </a:cubicBezTo>
                        <a:cubicBezTo>
                          <a:pt x="557615" y="10698"/>
                          <a:pt x="563735" y="16824"/>
                          <a:pt x="567978" y="24210"/>
                        </a:cubicBezTo>
                        <a:lnTo>
                          <a:pt x="1045523" y="851327"/>
                        </a:lnTo>
                        <a:cubicBezTo>
                          <a:pt x="1058914" y="874510"/>
                          <a:pt x="1050977" y="904159"/>
                          <a:pt x="1027769" y="917545"/>
                        </a:cubicBezTo>
                        <a:cubicBezTo>
                          <a:pt x="1020437" y="921804"/>
                          <a:pt x="1012014" y="924040"/>
                          <a:pt x="1003532" y="924040"/>
                        </a:cubicBezTo>
                        <a:lnTo>
                          <a:pt x="48439" y="924040"/>
                        </a:lnTo>
                        <a:cubicBezTo>
                          <a:pt x="21656" y="924046"/>
                          <a:pt x="-37" y="902348"/>
                          <a:pt x="-37" y="875577"/>
                        </a:cubicBezTo>
                        <a:cubicBezTo>
                          <a:pt x="-37" y="867063"/>
                          <a:pt x="2206" y="858701"/>
                          <a:pt x="6447" y="851327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60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6A6FB4F-5423-3CD5-A9AD-42E566BD74F6}"/>
                  </a:ext>
                </a:extLst>
              </p:cNvPr>
              <p:cNvSpPr/>
              <p:nvPr userDrawn="1"/>
            </p:nvSpPr>
            <p:spPr>
              <a:xfrm rot="5400000" flipH="1" flipV="1">
                <a:off x="-436423" y="4889677"/>
                <a:ext cx="1542345" cy="669499"/>
              </a:xfrm>
              <a:custGeom>
                <a:avLst/>
                <a:gdLst>
                  <a:gd name="connsiteX0" fmla="*/ 0 w 2090463"/>
                  <a:gd name="connsiteY0" fmla="*/ 0 h 907425"/>
                  <a:gd name="connsiteX1" fmla="*/ 2090463 w 2090463"/>
                  <a:gd name="connsiteY1" fmla="*/ 0 h 907425"/>
                  <a:gd name="connsiteX2" fmla="*/ 2081711 w 2090463"/>
                  <a:gd name="connsiteY2" fmla="*/ 16632 h 907425"/>
                  <a:gd name="connsiteX3" fmla="*/ 2033282 w 2090463"/>
                  <a:gd name="connsiteY3" fmla="*/ 75919 h 907425"/>
                  <a:gd name="connsiteX4" fmla="*/ 1312470 w 2090463"/>
                  <a:gd name="connsiteY4" fmla="*/ 796731 h 907425"/>
                  <a:gd name="connsiteX5" fmla="*/ 777992 w 2090463"/>
                  <a:gd name="connsiteY5" fmla="*/ 796731 h 907425"/>
                  <a:gd name="connsiteX6" fmla="*/ 57180 w 2090463"/>
                  <a:gd name="connsiteY6" fmla="*/ 75919 h 907425"/>
                  <a:gd name="connsiteX7" fmla="*/ 8752 w 2090463"/>
                  <a:gd name="connsiteY7" fmla="*/ 16632 h 907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0463" h="907425">
                    <a:moveTo>
                      <a:pt x="0" y="0"/>
                    </a:moveTo>
                    <a:lnTo>
                      <a:pt x="2090463" y="0"/>
                    </a:lnTo>
                    <a:lnTo>
                      <a:pt x="2081711" y="16632"/>
                    </a:lnTo>
                    <a:cubicBezTo>
                      <a:pt x="2067874" y="37588"/>
                      <a:pt x="2051731" y="57470"/>
                      <a:pt x="2033282" y="75919"/>
                    </a:cubicBezTo>
                    <a:lnTo>
                      <a:pt x="1312470" y="796731"/>
                    </a:lnTo>
                    <a:cubicBezTo>
                      <a:pt x="1164878" y="944323"/>
                      <a:pt x="925585" y="944323"/>
                      <a:pt x="777992" y="796731"/>
                    </a:cubicBezTo>
                    <a:lnTo>
                      <a:pt x="57180" y="75919"/>
                    </a:lnTo>
                    <a:cubicBezTo>
                      <a:pt x="38731" y="57470"/>
                      <a:pt x="22588" y="37588"/>
                      <a:pt x="8752" y="166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lvl="0" algn="ctr"/>
                <a:endParaRPr lang="zh-CN" altLang="en-US"/>
              </a:p>
            </p:txBody>
          </p:sp>
        </p:grpSp>
      </p:grp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660400" y="1429314"/>
            <a:ext cx="7200000" cy="2734915"/>
          </a:xfrm>
          <a:prstGeom prst="rect">
            <a:avLst/>
          </a:prstGeom>
        </p:spPr>
        <p:txBody>
          <a:bodyPr wrap="square" anchor="b">
            <a:normAutofit/>
          </a:bodyPr>
          <a:lstStyle>
            <a:lvl1pPr>
              <a:lnSpc>
                <a:spcPct val="100000"/>
              </a:lnSpc>
              <a:defRPr sz="6000">
                <a:ln w="19050"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661527" y="5857100"/>
            <a:ext cx="1698670" cy="276999"/>
          </a:xfrm>
          <a:prstGeom prst="rect">
            <a:avLst/>
          </a:prstGeom>
        </p:spPr>
        <p:txBody>
          <a:bodyPr wrap="square" lIns="90000">
            <a:normAutofit/>
          </a:bodyPr>
          <a:lstStyle>
            <a:lvl1pPr marL="0" indent="0" algn="l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57101"/>
            <a:ext cx="1698670" cy="276999"/>
          </a:xfrm>
          <a:prstGeom prst="rect">
            <a:avLst/>
          </a:prstGeom>
        </p:spPr>
        <p:txBody>
          <a:bodyPr wrap="none">
            <a:normAutofit/>
          </a:bodyPr>
          <a:lstStyle>
            <a:lvl1pPr marL="0" indent="0" algn="l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www.officeplus.cn</a:t>
            </a:r>
          </a:p>
        </p:txBody>
      </p:sp>
    </p:spTree>
    <p:extLst>
      <p:ext uri="{BB962C8B-B14F-4D97-AF65-F5344CB8AC3E}">
        <p14:creationId xmlns:p14="http://schemas.microsoft.com/office/powerpoint/2010/main" val="1218214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4561-0450-4AC5-A4A9-76B349704590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6D05-D50D-4F59-BEA6-BA8240393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345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4561-0450-4AC5-A4A9-76B349704590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96D05-D50D-4F59-BEA6-BA8240393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05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2024/6/10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54561-0450-4AC5-A4A9-76B349704590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96D05-D50D-4F59-BEA6-BA8240393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696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 smtClean="0">
                <a:solidFill>
                  <a:srgbClr val="365550"/>
                </a:solidFill>
              </a:rPr>
              <a:t>西 安 印 象</a:t>
            </a:r>
            <a:r>
              <a:rPr lang="en-US" altLang="zh-CN" dirty="0" smtClean="0">
                <a:solidFill>
                  <a:srgbClr val="365550"/>
                </a:solidFill>
              </a:rPr>
              <a:t/>
            </a:r>
            <a:br>
              <a:rPr lang="en-US" altLang="zh-CN" dirty="0" smtClean="0">
                <a:solidFill>
                  <a:srgbClr val="365550"/>
                </a:solidFill>
              </a:rPr>
            </a:br>
            <a:r>
              <a:rPr lang="en-US" altLang="zh-CN" dirty="0" smtClean="0">
                <a:solidFill>
                  <a:srgbClr val="365550"/>
                </a:solidFill>
              </a:rPr>
              <a:t>       </a:t>
            </a:r>
            <a:r>
              <a:rPr lang="zh-CN" altLang="en-US" sz="3200" dirty="0" smtClean="0">
                <a:solidFill>
                  <a:srgbClr val="9EBEA7"/>
                </a:solidFill>
              </a:rPr>
              <a:t>旅游新纪元</a:t>
            </a:r>
            <a:endParaRPr lang="zh-CN" altLang="en-US" sz="3200" dirty="0">
              <a:solidFill>
                <a:srgbClr val="9EBEA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 wrap="square">
            <a:normAutofit/>
          </a:bodyPr>
          <a:lstStyle/>
          <a:p>
            <a:pPr lvl="0"/>
            <a:r>
              <a:rPr lang="en-US"/>
              <a:t>Presenter name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 wrap="none">
            <a:normAutofit/>
          </a:bodyPr>
          <a:lstStyle/>
          <a:p>
            <a:pPr lvl="0"/>
            <a:r>
              <a:rPr lang="en-US"/>
              <a:t>www.officeplus.cn</a:t>
            </a:r>
          </a:p>
        </p:txBody>
      </p:sp>
      <p:pic>
        <p:nvPicPr>
          <p:cNvPr id="6" name="Picture 2" descr="https://pic1.zhimg.com/v2-61a3bfef2e7b5810c49db4580681e8c0_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497" y="1"/>
            <a:ext cx="784650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573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24500" y="567423"/>
            <a:ext cx="6096000" cy="565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      </a:t>
            </a:r>
            <a:r>
              <a:rPr lang="zh-CN" altLang="en-US" sz="2800" b="1" dirty="0" smtClean="0">
                <a:solidFill>
                  <a:srgbClr val="DB8A26"/>
                </a:solidFill>
              </a:rPr>
              <a:t>西安</a:t>
            </a:r>
            <a:r>
              <a:rPr lang="zh-CN" altLang="en-US" sz="2400" dirty="0"/>
              <a:t>是举世闻名的世界四大文明古都之一，居中国古都之首，是中国历史上建都时间最长、建都朝代最多、影响力最大的都城，是中华民族的摇篮、中华文明的发祥地、中华文化的代表。西安曾经是中国政治、经济文化中心和最早对外开放的城市，著名的丝绸之路以西安为起点；“世界八大奇迹”之一的秦始皇陵兵马俑则展示了这座城市雄浑、厚重的历史文化底蕴。悠久的历史文化积淀使西安</a:t>
            </a:r>
            <a:r>
              <a:rPr lang="zh-CN" altLang="en-US" sz="2400" dirty="0" smtClean="0"/>
              <a:t>享有“天然历史博物馆”</a:t>
            </a:r>
            <a:r>
              <a:rPr lang="zh-CN" altLang="en-US" sz="2400" dirty="0"/>
              <a:t>之誉。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245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965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8900" y="1970812"/>
            <a:ext cx="6096000" cy="1754326"/>
          </a:xfrm>
          <a:prstGeom prst="rect">
            <a:avLst/>
          </a:prstGeom>
        </p:spPr>
        <p:txBody>
          <a:bodyPr/>
          <a:lstStyle/>
          <a:p>
            <a:pPr lvl="0" rtl="0">
              <a:buChar char="•"/>
            </a:pPr>
            <a:r>
              <a:rPr lang="zh-CN" smtClean="0"/>
              <a:t>兵马俑</a:t>
            </a:r>
            <a:endParaRPr lang="zh-CN"/>
          </a:p>
          <a:p>
            <a:pPr lvl="1" rtl="0">
              <a:buChar char="•"/>
            </a:pPr>
            <a:r>
              <a:rPr lang="zh-CN" smtClean="0"/>
              <a:t>列入</a:t>
            </a:r>
            <a:r>
              <a:rPr lang="en-US" smtClean="0"/>
              <a:t>《</a:t>
            </a:r>
            <a:r>
              <a:rPr lang="zh-CN" smtClean="0"/>
              <a:t>世界遗产名录</a:t>
            </a:r>
            <a:r>
              <a:rPr lang="en-US" smtClean="0"/>
              <a:t>》</a:t>
            </a:r>
            <a:r>
              <a:rPr lang="zh-CN" smtClean="0"/>
              <a:t>，并被誉为</a:t>
            </a:r>
            <a:r>
              <a:rPr lang="en-US" smtClean="0"/>
              <a:t>"</a:t>
            </a:r>
            <a:r>
              <a:rPr lang="zh-CN" smtClean="0"/>
              <a:t>世界第八大奇迹</a:t>
            </a:r>
            <a:r>
              <a:rPr lang="en-US" smtClean="0"/>
              <a:t>“</a:t>
            </a:r>
            <a:endParaRPr lang="zh-CN"/>
          </a:p>
          <a:p>
            <a:pPr lvl="0" rtl="0">
              <a:buChar char="•"/>
            </a:pPr>
            <a:r>
              <a:rPr lang="zh-CN" smtClean="0"/>
              <a:t>西安古城墙</a:t>
            </a:r>
            <a:endParaRPr lang="zh-CN"/>
          </a:p>
          <a:p>
            <a:pPr lvl="1" rtl="0">
              <a:buChar char="•"/>
            </a:pPr>
            <a:r>
              <a:rPr lang="zh-CN" smtClean="0"/>
              <a:t>中国现存最完好的四座古城墙</a:t>
            </a:r>
            <a:endParaRPr lang="zh-CN"/>
          </a:p>
          <a:p>
            <a:pPr lvl="0" rtl="0">
              <a:buChar char="•"/>
            </a:pPr>
            <a:r>
              <a:rPr lang="zh-CN" smtClean="0"/>
              <a:t>西安历史博物馆</a:t>
            </a:r>
            <a:endParaRPr lang="zh-CN"/>
          </a:p>
          <a:p>
            <a:pPr lvl="1" rtl="0">
              <a:buChar char="•"/>
            </a:pPr>
            <a:r>
              <a:rPr lang="zh-CN" smtClean="0"/>
              <a:t>展示中国古代文明和陕西历史文化的艺术殿堂</a:t>
            </a:r>
            <a:endParaRPr lang="zh-C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933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Title 387"/>
          <p:cNvSpPr>
            <a:spLocks noGrp="1"/>
          </p:cNvSpPr>
          <p:nvPr>
            <p:ph type="title"/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西安</a:t>
            </a:r>
            <a:r>
              <a:rPr lang="zh-CN" altLang="en-US" dirty="0" smtClean="0"/>
              <a:t>兵马俑</a:t>
            </a:r>
            <a:endParaRPr lang="zh-CN" altLang="en-US" dirty="0"/>
          </a:p>
        </p:txBody>
      </p:sp>
      <p:sp>
        <p:nvSpPr>
          <p:cNvPr id="269" name="矩形 268"/>
          <p:cNvSpPr/>
          <p:nvPr/>
        </p:nvSpPr>
        <p:spPr>
          <a:xfrm>
            <a:off x="7858999" y="1570620"/>
            <a:ext cx="3829306" cy="3366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    秦始皇</a:t>
            </a:r>
            <a:r>
              <a:rPr lang="zh-CN" altLang="en-US" b="1" dirty="0"/>
              <a:t>陵园中一处大型从葬坑，以兵马俑为基础，在原址上建立的中国最大的古代军事博物馆</a:t>
            </a:r>
            <a:r>
              <a:rPr lang="zh-CN" altLang="en-US" b="1" dirty="0" smtClean="0"/>
              <a:t>。</a:t>
            </a:r>
            <a:endParaRPr lang="zh-CN" altLang="en-US" b="1" dirty="0"/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    共有</a:t>
            </a:r>
            <a:r>
              <a:rPr lang="en-US" altLang="zh-CN" b="1" dirty="0"/>
              <a:t>3</a:t>
            </a:r>
            <a:r>
              <a:rPr lang="zh-CN" altLang="en-US" b="1" dirty="0"/>
              <a:t>个兵马俑坑。一号坑是战车和步兵相间的主力军阵，约有</a:t>
            </a:r>
            <a:r>
              <a:rPr lang="en-US" altLang="zh-CN" b="1" dirty="0"/>
              <a:t>6000</a:t>
            </a:r>
            <a:r>
              <a:rPr lang="zh-CN" altLang="en-US" b="1" dirty="0"/>
              <a:t>个真人大小的陶俑。二号坑由战车、骑兵、弩兵混合编组。三号坑是军阵的指挥系统</a:t>
            </a:r>
            <a:r>
              <a:rPr lang="zh-CN" altLang="en-US" b="1" dirty="0" smtClean="0"/>
              <a:t>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7673"/>
            <a:ext cx="7858999" cy="43016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040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Title 387"/>
          <p:cNvSpPr>
            <a:spLocks noGrp="1"/>
          </p:cNvSpPr>
          <p:nvPr>
            <p:ph type="title"/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西安古城墙</a:t>
            </a:r>
          </a:p>
        </p:txBody>
      </p:sp>
      <p:sp>
        <p:nvSpPr>
          <p:cNvPr id="269" name="矩形 268"/>
          <p:cNvSpPr/>
          <p:nvPr/>
        </p:nvSpPr>
        <p:spPr>
          <a:xfrm>
            <a:off x="7590907" y="1623460"/>
            <a:ext cx="3996000" cy="2951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      称</a:t>
            </a:r>
            <a:r>
              <a:rPr lang="zh-CN" altLang="en-US" b="1" dirty="0"/>
              <a:t>西安明城墙，全长</a:t>
            </a:r>
            <a:r>
              <a:rPr lang="en-US" altLang="zh-CN" b="1" dirty="0"/>
              <a:t>13.7</a:t>
            </a:r>
            <a:r>
              <a:rPr lang="zh-CN" altLang="en-US" b="1" dirty="0"/>
              <a:t>千米，是中国现存规模最大，保存最完整的古代城垣</a:t>
            </a:r>
            <a:r>
              <a:rPr lang="zh-CN" altLang="en-US" b="1" dirty="0" smtClean="0"/>
              <a:t>。      主</a:t>
            </a:r>
            <a:r>
              <a:rPr lang="zh-CN" altLang="en-US" b="1" dirty="0"/>
              <a:t>城门东、南、西、北依次为长乐门、永宁门、安定门、安远门。民国开始为方便出入，先后建设了多座城门，至今西安城墙已有城门</a:t>
            </a:r>
            <a:r>
              <a:rPr lang="en-US" altLang="zh-CN" b="1" dirty="0"/>
              <a:t>18</a:t>
            </a:r>
            <a:r>
              <a:rPr lang="zh-CN" altLang="en-US" b="1" dirty="0"/>
              <a:t>座</a:t>
            </a:r>
            <a:r>
              <a:rPr lang="zh-CN" altLang="en-US" b="1" dirty="0" smtClean="0"/>
              <a:t>。城墙</a:t>
            </a:r>
            <a:r>
              <a:rPr lang="zh-CN" altLang="en-US" b="1" dirty="0"/>
              <a:t>周围有护城河环绕，著名的西安钟鼓楼就位于城墙中心。</a:t>
            </a:r>
            <a:endParaRPr lang="zh-CN" altLang="en-US" dirty="0"/>
          </a:p>
        </p:txBody>
      </p:sp>
      <p:pic>
        <p:nvPicPr>
          <p:cNvPr id="1026" name="Picture 2" descr="https://i1.hdslb.com/bfs/archive/14c24439eba4c8d6451a7bdb8dbcb0d77153978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3031"/>
            <a:ext cx="7560000" cy="4375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370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Title 387"/>
          <p:cNvSpPr>
            <a:spLocks noGrp="1"/>
          </p:cNvSpPr>
          <p:nvPr>
            <p:ph type="title"/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陕西历史博物馆</a:t>
            </a:r>
          </a:p>
        </p:txBody>
      </p:sp>
      <p:sp>
        <p:nvSpPr>
          <p:cNvPr id="269" name="矩形 268"/>
          <p:cNvSpPr/>
          <p:nvPr/>
        </p:nvSpPr>
        <p:spPr>
          <a:xfrm>
            <a:off x="7723132" y="1882095"/>
            <a:ext cx="3960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      位于</a:t>
            </a:r>
            <a:r>
              <a:rPr lang="zh-CN" altLang="en-US" b="1" dirty="0"/>
              <a:t>西安大雁塔的西北侧，是中国第一座大型现代化国家级博物馆</a:t>
            </a:r>
            <a:r>
              <a:rPr lang="zh-CN" altLang="en-US" b="1" dirty="0" smtClean="0"/>
              <a:t>，馆藏</a:t>
            </a:r>
            <a:r>
              <a:rPr lang="zh-CN" altLang="en-US" b="1" dirty="0"/>
              <a:t>文物多达</a:t>
            </a:r>
            <a:r>
              <a:rPr lang="en-US" altLang="zh-CN" b="1" dirty="0"/>
              <a:t>37</a:t>
            </a:r>
            <a:r>
              <a:rPr lang="zh-CN" altLang="en-US" b="1" dirty="0"/>
              <a:t>万余件</a:t>
            </a:r>
            <a:r>
              <a:rPr lang="zh-CN" altLang="en-US" b="1" dirty="0" smtClean="0"/>
              <a:t>，时间</a:t>
            </a:r>
            <a:r>
              <a:rPr lang="zh-CN" altLang="en-US" b="1" dirty="0"/>
              <a:t>跨度长达一百多万年</a:t>
            </a:r>
            <a:r>
              <a:rPr lang="zh-CN" altLang="en-US" b="1" dirty="0" smtClean="0"/>
              <a:t>。其中</a:t>
            </a:r>
            <a:r>
              <a:rPr lang="zh-CN" altLang="en-US" b="1" dirty="0"/>
              <a:t>的商周青铜器精美绝伦，历代陶俑千姿百态，汉唐金银器独步全国，唐墓壁画举世无双。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      </a:t>
            </a:r>
            <a:r>
              <a:rPr lang="zh-CN" altLang="en-US" b="1" dirty="0" smtClean="0"/>
              <a:t>博物馆</a:t>
            </a:r>
            <a:r>
              <a:rPr lang="zh-CN" altLang="en-US" b="1" dirty="0"/>
              <a:t>浓缩了中华民族的历史精华，被誉为</a:t>
            </a:r>
            <a:r>
              <a:rPr lang="zh-CN" altLang="en-US" b="1" dirty="0" smtClean="0"/>
              <a:t>“华夏珍宝库”。</a:t>
            </a:r>
            <a:endParaRPr lang="zh-CN" altLang="en-US" dirty="0"/>
          </a:p>
        </p:txBody>
      </p:sp>
      <p:pic>
        <p:nvPicPr>
          <p:cNvPr id="2050" name="Picture 2" descr="https://img1.baidu.com/it/u=1961034364,3281876025&amp;fm=253&amp;fmt=auto&amp;app=138&amp;f=JPEG?w=751&amp;h=5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5448"/>
            <a:ext cx="7560000" cy="503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947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2743200" cy="2743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276664"/>
            <a:ext cx="2295525" cy="3495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33962" y="738222"/>
            <a:ext cx="68900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9EBEA7"/>
                </a:solidFill>
              </a:rPr>
              <a:t>西安</a:t>
            </a:r>
            <a:r>
              <a:rPr lang="en-US" altLang="zh-CN" sz="2800" b="1" dirty="0" smtClean="0">
                <a:solidFill>
                  <a:srgbClr val="9EBEA7"/>
                </a:solidFill>
              </a:rPr>
              <a:t>-----</a:t>
            </a:r>
            <a:r>
              <a:rPr lang="zh-CN" altLang="en-US" sz="2800" b="1" dirty="0">
                <a:solidFill>
                  <a:srgbClr val="9EBEA7"/>
                </a:solidFill>
              </a:rPr>
              <a:t>举世闻名的世界四大文明古都之一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239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79099" y="2912230"/>
            <a:ext cx="5702300" cy="584775"/>
          </a:xfrm>
        </p:spPr>
        <p:txBody>
          <a:bodyPr wrap="square">
            <a:noAutofit/>
          </a:bodyPr>
          <a:lstStyle/>
          <a:p>
            <a:pPr lvl="0"/>
            <a:r>
              <a:rPr lang="zh-CN" altLang="en-US" sz="3600" dirty="0" smtClean="0"/>
              <a:t>更多西安美景等着你！</a:t>
            </a:r>
            <a:endParaRPr 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819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PLUS.IMAGE" val="New_Batches_1016_Outline/20231118/images_object_1001_2000/8b0227ba-71f9-4e08-8eb9-a638b9518fdc-1.source.default.zh-Hans.jpg"/>
  <p:tag name="OFFICEPLUS.THEME" val="New_Batches_1016_Outline/20231118/images_object_1001_2000/8b0227ba-71f9-4e08-8eb9-a638b9518fdc-1.source.default.zh-Hans-1.pptx"/>
  <p:tag name="OFFICEPLUS.OUTLINE" val="358485"/>
  <p:tag name="OFFICEPLUS.OUTLINEEXTERNAL" val="bb4df517-3005-a04a-b18f-88912c83fc8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PLUS.TAG" val="03a12446-4040-4dad-8d54-bb681f1089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PLUS.TEMPLATE" val="4ded3af6-26c3-4933-8efc-835e73da6d8d.pptx"/>
  <p:tag name="OFFICEPLUS.TAG" val="bd142c3d-b2ac-49d2-945d-a40ea7d68a02"/>
  <p:tag name="OFFICEPLUS.OUTLINECONTENT" val="1407635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PLUS.TEMPLATE" val="4ded3af6-26c3-4933-8efc-835e73da6d8d.pptx"/>
  <p:tag name="OFFICEPLUS.TAG" val="bd142c3d-b2ac-49d2-945d-a40ea7d68a02"/>
  <p:tag name="OFFICEPLUS.OUTLINECONTENT" val="1407635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PLUS.TEMPLATE" val="f86f53f3-274f-46fa-9fb3-c668aaec1a89.pptx"/>
  <p:tag name="OFFICEPLUS.TAG" val="bd142c3d-b2ac-49d2-945d-a40ea7d68a02"/>
  <p:tag name="OFFICEPLUS.OUTLINECONTENT" val="1407636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PLUS.TEMPLATE" val="f86f53f3-274f-46fa-9fb3-c668aaec1a89.pptx"/>
  <p:tag name="OFFICEPLUS.TAG" val="bd142c3d-b2ac-49d2-945d-a40ea7d68a02"/>
  <p:tag name="OFFICEPLUS.OUTLINECONTENT" val="1407636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PLUS.TEMPLATE" val="f86f53f3-274f-46fa-9fb3-c668aaec1a89.pptx"/>
  <p:tag name="OFFICEPLUS.TAG" val="bd142c3d-b2ac-49d2-945d-a40ea7d68a02"/>
  <p:tag name="OFFICEPLUS.OUTLINECONTENT" val="1407636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PLUS.TEMPLATE" val="362bd8dc-f4c9-4d7a-94ab-dbfac3f8ce28.pptx"/>
  <p:tag name="OFFICEPLUS.TAG" val="bd142c3d-b2ac-49d2-945d-a40ea7d68a02"/>
  <p:tag name="OFFICEPLUS.OUTLINECONTENT" val="1407637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CEPLUS.TAG" val="43779941-ebb9-4272-ab0a-451395e9a0c0"/>
  <p:tag name="OFFICEPLUS.OUTLINESECTION" val="4302484"/>
</p:tagLst>
</file>

<file path=ppt/theme/theme1.xml><?xml version="1.0" encoding="utf-8"?>
<a:theme xmlns:a="http://schemas.openxmlformats.org/drawingml/2006/main" name="Designed by OfficePLUS">
  <a:themeElements>
    <a:clrScheme name="OfficePLUS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C7805"/>
      </a:accent1>
      <a:accent2>
        <a:srgbClr val="FFB43A"/>
      </a:accent2>
      <a:accent3>
        <a:srgbClr val="9B580C"/>
      </a:accent3>
      <a:accent4>
        <a:srgbClr val="FA9D11"/>
      </a:accent4>
      <a:accent5>
        <a:srgbClr val="195D9D"/>
      </a:accent5>
      <a:accent6>
        <a:srgbClr val="DDC78B"/>
      </a:accent6>
      <a:hlink>
        <a:srgbClr val="4472C4"/>
      </a:hlink>
      <a:folHlink>
        <a:srgbClr val="BFBFBF"/>
      </a:folHlink>
    </a:clrScheme>
    <a:fontScheme name="OfficePLU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409</Words>
  <Application>Microsoft Office PowerPoint</Application>
  <PresentationFormat>宽屏</PresentationFormat>
  <Paragraphs>20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等线</vt:lpstr>
      <vt:lpstr>等线 Light</vt:lpstr>
      <vt:lpstr>微软雅黑</vt:lpstr>
      <vt:lpstr>Arial</vt:lpstr>
      <vt:lpstr>Designed by OfficePLUS</vt:lpstr>
      <vt:lpstr>自定义设计方案</vt:lpstr>
      <vt:lpstr>西 安 印 象        旅游新纪元</vt:lpstr>
      <vt:lpstr>PowerPoint 演示文稿</vt:lpstr>
      <vt:lpstr>PowerPoint 演示文稿</vt:lpstr>
      <vt:lpstr>西安兵马俑</vt:lpstr>
      <vt:lpstr>西安古城墙</vt:lpstr>
      <vt:lpstr>陕西历史博物馆</vt:lpstr>
      <vt:lpstr>PowerPoint 演示文稿</vt:lpstr>
      <vt:lpstr>更多西安美景等着你！</vt:lpstr>
    </vt:vector>
  </TitlesOfParts>
  <Company>OfficePLUS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OfficePLUS PowerPoint Template</dc:title>
  <dc:creator>OfficePLUS</dc:creator>
  <cp:lastModifiedBy>zxrdpony</cp:lastModifiedBy>
  <cp:revision>20</cp:revision>
  <dcterms:created xsi:type="dcterms:W3CDTF">2023-07-20T03:04:31Z</dcterms:created>
  <dcterms:modified xsi:type="dcterms:W3CDTF">2024-06-10T02:57:35Z</dcterms:modified>
</cp:coreProperties>
</file>