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2" r:id="rId6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7" autoAdjust="0"/>
    <p:restoredTop sz="95238" autoAdjust="0"/>
  </p:normalViewPr>
  <p:slideViewPr>
    <p:cSldViewPr snapToGrid="0">
      <p:cViewPr varScale="1">
        <p:scale>
          <a:sx n="89" d="100"/>
          <a:sy n="89" d="100"/>
        </p:scale>
        <p:origin x="110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DC0A4-F42B-4719-B0A5-40AB9BCD917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2C481-1985-4FF0-9696-1A6207728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8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62C481-1985-4FF0-9696-1A6207728E9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98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7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7" y="4050838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55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129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6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5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3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701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4212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038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6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3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701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41600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50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744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825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4"/>
            <a:ext cx="978812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4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6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4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2700871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10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072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50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50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65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09600"/>
            <a:ext cx="6347714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717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269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7" y="514929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38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601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404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6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7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4E55B-3A3F-443E-AC69-2EB84FF608E4}" type="datetimeFigureOut">
              <a:rPr lang="zh-CN" altLang="en-US" smtClean="0"/>
              <a:t>2024/3/24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7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8" y="6041367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C71D612-74F2-42F1-82D1-05CDD7B0C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4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340140-5D6A-438E-A5C8-491C31514C6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1911354"/>
            <a:ext cx="5824538" cy="1235075"/>
          </a:xfrm>
        </p:spPr>
        <p:txBody>
          <a:bodyPr/>
          <a:lstStyle/>
          <a:p>
            <a:pPr algn="ctr"/>
            <a:r>
              <a:rPr lang="en-US" altLang="zh-CN" sz="7500" b="1" spc="7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7500" b="1" spc="7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时代</a:t>
            </a:r>
          </a:p>
        </p:txBody>
      </p:sp>
    </p:spTree>
    <p:extLst>
      <p:ext uri="{BB962C8B-B14F-4D97-AF65-F5344CB8AC3E}">
        <p14:creationId xmlns:p14="http://schemas.microsoft.com/office/powerpoint/2010/main" val="1675411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93090-EBAB-4AE4-9255-2D26C35F4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497" y="982824"/>
            <a:ext cx="6347713" cy="1320800"/>
          </a:xfrm>
        </p:spPr>
        <p:txBody>
          <a:bodyPr>
            <a:normAutofit/>
          </a:bodyPr>
          <a:lstStyle/>
          <a:p>
            <a:r>
              <a:rPr lang="zh-CN" altLang="en-US" b="1" dirty="0"/>
              <a:t>什么是</a:t>
            </a:r>
            <a:r>
              <a:rPr lang="en-US" altLang="zh-CN" b="1" dirty="0"/>
              <a:t>5G</a:t>
            </a:r>
            <a:r>
              <a:rPr lang="zh-CN" altLang="en-US" b="1" dirty="0"/>
              <a:t>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FC4C1B-9BE6-4EC4-B024-260CA0D7E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2459174"/>
            <a:ext cx="6279502" cy="3880773"/>
          </a:xfrm>
        </p:spPr>
        <p:txBody>
          <a:bodyPr>
            <a:normAutofit/>
          </a:bodyPr>
          <a:lstStyle/>
          <a:p>
            <a:r>
              <a:rPr lang="en-US" altLang="zh-CN" sz="2800" b="1" dirty="0"/>
              <a:t>5G</a:t>
            </a:r>
            <a:r>
              <a:rPr lang="zh-CN" altLang="en-US" sz="2800" b="1" dirty="0"/>
              <a:t>是指第五代移动通信技术（</a:t>
            </a:r>
            <a:r>
              <a:rPr lang="en-US" altLang="zh-CN" sz="2800" b="1" dirty="0"/>
              <a:t>5th generation mobile networks</a:t>
            </a:r>
            <a:r>
              <a:rPr lang="zh-CN" altLang="en-US" sz="2800" b="1" dirty="0"/>
              <a:t>或</a:t>
            </a:r>
            <a:r>
              <a:rPr lang="en-US" altLang="zh-CN" sz="2800" b="1" dirty="0"/>
              <a:t>5th-Generation</a:t>
            </a:r>
            <a:r>
              <a:rPr lang="zh-CN" altLang="en-US" sz="2800" b="1" dirty="0"/>
              <a:t>）是最新一代蜂窝移动通信技术。</a:t>
            </a:r>
            <a:endParaRPr lang="en-US" altLang="zh-CN" sz="2800" b="1" dirty="0"/>
          </a:p>
          <a:p>
            <a:r>
              <a:rPr lang="en-US" altLang="zh-CN" sz="2800" b="1" dirty="0"/>
              <a:t>5G</a:t>
            </a:r>
            <a:r>
              <a:rPr lang="zh-CN" altLang="en-US" sz="2800" b="1" dirty="0"/>
              <a:t>是下一代移动互联网连接技术，平均下载速度约为</a:t>
            </a:r>
            <a:r>
              <a:rPr lang="en-US" altLang="zh-CN" sz="2800" b="1" dirty="0"/>
              <a:t>1GBps</a:t>
            </a:r>
            <a:r>
              <a:rPr lang="zh-CN" altLang="en-US" sz="28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9151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4AE19-3319-4187-8467-242219369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5G </a:t>
            </a:r>
            <a:r>
              <a:rPr lang="zh-CN" altLang="en-US" b="1" dirty="0"/>
              <a:t>意味着什么？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8F2011-385E-4379-BD24-35E4980F2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91" y="1665243"/>
            <a:ext cx="6347714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dirty="0"/>
              <a:t>更快的下载和上传速度</a:t>
            </a:r>
          </a:p>
          <a:p>
            <a:pPr marL="0" indent="0">
              <a:buNone/>
            </a:pPr>
            <a:r>
              <a:rPr lang="zh-CN" altLang="en-US" sz="2800" b="1" dirty="0"/>
              <a:t>更高质量的语音和视频通话</a:t>
            </a:r>
          </a:p>
          <a:p>
            <a:pPr marL="0" indent="0">
              <a:buNone/>
            </a:pPr>
            <a:r>
              <a:rPr lang="zh-CN" altLang="en-US" sz="2800" b="1" dirty="0"/>
              <a:t>更可靠的移动连接</a:t>
            </a:r>
          </a:p>
          <a:p>
            <a:pPr marL="0" indent="0">
              <a:buNone/>
            </a:pPr>
            <a:r>
              <a:rPr lang="zh-CN" altLang="en-US" sz="2800" b="1" dirty="0"/>
              <a:t>更多连接的物联网设备</a:t>
            </a:r>
          </a:p>
          <a:p>
            <a:pPr marL="0" indent="0">
              <a:buNone/>
            </a:pPr>
            <a:r>
              <a:rPr lang="zh-CN" altLang="en-US" sz="2800" b="1" dirty="0"/>
              <a:t>扩展先进技术 </a:t>
            </a:r>
            <a:r>
              <a:rPr lang="en-US" altLang="zh-CN" sz="2800" b="1" dirty="0"/>
              <a:t>– </a:t>
            </a:r>
            <a:r>
              <a:rPr lang="zh-CN" altLang="en-US" sz="2800" b="1" dirty="0"/>
              <a:t>包括自动驾驶汽车和智能城市</a:t>
            </a:r>
          </a:p>
        </p:txBody>
      </p:sp>
    </p:spTree>
    <p:extLst>
      <p:ext uri="{BB962C8B-B14F-4D97-AF65-F5344CB8AC3E}">
        <p14:creationId xmlns:p14="http://schemas.microsoft.com/office/powerpoint/2010/main" val="209262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9261DB-0F13-4BFC-964C-6228EBAF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5G</a:t>
            </a:r>
            <a:r>
              <a:rPr lang="zh-CN" altLang="en-US" b="1" dirty="0"/>
              <a:t>应用场景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B18B6E-A06B-44FF-8F29-6FFCC482DD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4" y="1521410"/>
            <a:ext cx="3088109" cy="515252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云</a:t>
            </a:r>
            <a:r>
              <a:rPr lang="en-US" altLang="zh-CN" sz="2800" b="1" dirty="0"/>
              <a:t>VR/AR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车联网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智慧能源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智慧制造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无线医疗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联网无人机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无线家庭娱乐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社交网络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个人</a:t>
            </a:r>
            <a:r>
              <a:rPr lang="en-US" altLang="zh-CN" sz="2800" b="1" dirty="0"/>
              <a:t>AI</a:t>
            </a:r>
            <a:r>
              <a:rPr lang="zh-CN" altLang="en-US" sz="2800" b="1" dirty="0"/>
              <a:t>辅助</a:t>
            </a:r>
            <a:endParaRPr lang="en-US" altLang="zh-CN" sz="2800" b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b="1" dirty="0"/>
              <a:t>智慧城市</a:t>
            </a:r>
          </a:p>
        </p:txBody>
      </p:sp>
    </p:spTree>
    <p:extLst>
      <p:ext uri="{BB962C8B-B14F-4D97-AF65-F5344CB8AC3E}">
        <p14:creationId xmlns:p14="http://schemas.microsoft.com/office/powerpoint/2010/main" val="1523153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9261DB-0F13-4BFC-964C-6228EBAF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中国的</a:t>
            </a:r>
            <a:r>
              <a:rPr lang="en-US" altLang="zh-CN" b="1" dirty="0"/>
              <a:t>5G</a:t>
            </a:r>
            <a:r>
              <a:rPr lang="zh-CN" altLang="en-US" b="1" dirty="0"/>
              <a:t>发展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B18B6E-A06B-44FF-8F29-6FFCC482D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74" y="1666745"/>
            <a:ext cx="3849937" cy="388077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800" b="1" dirty="0"/>
              <a:t>当前全球多个国家已竞相展开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技术开发，我国已经在</a:t>
            </a:r>
            <a:r>
              <a:rPr lang="en-US" altLang="zh-CN" sz="2800" b="1" dirty="0"/>
              <a:t>2019</a:t>
            </a:r>
            <a:r>
              <a:rPr lang="zh-CN" altLang="en-US" sz="2800" b="1" dirty="0"/>
              <a:t>年发放了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商用牌照，开始铺设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商用网络。</a:t>
            </a:r>
            <a:endParaRPr lang="en-US" altLang="zh-CN" sz="2800" b="1" dirty="0"/>
          </a:p>
          <a:p>
            <a:r>
              <a:rPr lang="zh-CN" altLang="en-US" sz="2800" b="1" dirty="0"/>
              <a:t>移动、华为、中兴在内的多家中国企业都已积极展开</a:t>
            </a:r>
            <a:r>
              <a:rPr lang="en-US" altLang="zh-CN" sz="2800" b="1" dirty="0"/>
              <a:t>5G</a:t>
            </a:r>
            <a:r>
              <a:rPr lang="zh-CN" altLang="en-US" sz="2800" b="1" dirty="0"/>
              <a:t>技术的研发和布局，并取得了优异的成果。</a:t>
            </a:r>
          </a:p>
        </p:txBody>
      </p:sp>
    </p:spTree>
    <p:extLst>
      <p:ext uri="{BB962C8B-B14F-4D97-AF65-F5344CB8AC3E}">
        <p14:creationId xmlns:p14="http://schemas.microsoft.com/office/powerpoint/2010/main" val="1587229606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磨砂玻璃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384</TotalTime>
  <Words>173</Words>
  <Application>Microsoft Office PowerPoint</Application>
  <PresentationFormat>全屏显示(4:3)</PresentationFormat>
  <Paragraphs>25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微软雅黑</vt:lpstr>
      <vt:lpstr>Arial</vt:lpstr>
      <vt:lpstr>Century Gothic</vt:lpstr>
      <vt:lpstr>Wingdings 3</vt:lpstr>
      <vt:lpstr>平面</vt:lpstr>
      <vt:lpstr>5G时代</vt:lpstr>
      <vt:lpstr>什么是5G？</vt:lpstr>
      <vt:lpstr>5G 意味着什么？</vt:lpstr>
      <vt:lpstr>5G应用场景</vt:lpstr>
      <vt:lpstr>中国的5G发展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Microsoft</dc:creator>
  <cp:lastModifiedBy>Yijia Lu</cp:lastModifiedBy>
  <cp:revision>19</cp:revision>
  <dcterms:created xsi:type="dcterms:W3CDTF">2020-07-10T10:48:34Z</dcterms:created>
  <dcterms:modified xsi:type="dcterms:W3CDTF">2024-03-24T00:42:17Z</dcterms:modified>
</cp:coreProperties>
</file>