
<file path=[Content_Types].xml><?xml version="1.0" encoding="utf-8"?>
<Types xmlns="http://schemas.openxmlformats.org/package/2006/content-types">
  <Default Extension="png" ContentType="image/png"/>
  <Default Extension="jpeg" ContentType="image/jpeg"/>
  <Default Extension="wma" ContentType="audio/x-ms-wma"/>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0" r:id="rId4"/>
    <p:sldId id="269" r:id="rId5"/>
    <p:sldId id="270" r:id="rId6"/>
    <p:sldId id="271" r:id="rId7"/>
    <p:sldId id="261" r:id="rId8"/>
    <p:sldId id="266" r:id="rId9"/>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3" d="100"/>
          <a:sy n="53" d="100"/>
        </p:scale>
        <p:origin x="68" y="1260"/>
      </p:cViewPr>
      <p:guideLst>
        <p:guide orient="horz" pos="2160"/>
        <p:guide pos="3840"/>
      </p:guideLst>
    </p:cSldViewPr>
  </p:slideViewPr>
  <p:notesTextViewPr>
    <p:cViewPr>
      <p:scale>
        <a:sx n="100" d="100"/>
        <a:sy n="100" d="100"/>
      </p:scale>
      <p:origin x="0" y="0"/>
    </p:cViewPr>
  </p:notesTextViewPr>
  <p:sorterViewPr>
    <p:cViewPr>
      <p:scale>
        <a:sx n="70" d="100"/>
        <a:sy n="70" d="100"/>
      </p:scale>
      <p:origin x="0" y="-31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diagrams/_rels/data1.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slide" Target="../slides/slide5.xml"/><Relationship Id="rId1" Type="http://schemas.openxmlformats.org/officeDocument/2006/relationships/slide" Target="../slides/slide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44AB992-EEBD-4B72-82FE-79C2A7DF121F}"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zh-CN" altLang="en-US"/>
        </a:p>
      </dgm:t>
    </dgm:pt>
    <dgm:pt modelId="{03EB8489-87F3-441B-A342-130B3B253F48}">
      <dgm:prSet/>
      <dgm:spPr/>
      <dgm:t>
        <a:bodyPr/>
        <a:lstStyle/>
        <a:p>
          <a:pPr rtl="0"/>
          <a:r>
            <a:rPr lang="en-US" smtClean="0"/>
            <a:t>SaaS(Software as a Service)</a:t>
          </a:r>
          <a:r>
            <a:rPr lang="zh-CN" smtClean="0"/>
            <a:t>，</a:t>
          </a:r>
          <a:endParaRPr lang="zh-CN"/>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4A1E45C7-8A78-4693-A196-E88CD8AFE0CC}" type="parTrans" cxnId="{A29D6268-CD71-4BE1-953E-042D7FEAF660}">
      <dgm:prSet/>
      <dgm:spPr/>
      <dgm:t>
        <a:bodyPr/>
        <a:lstStyle/>
        <a:p>
          <a:endParaRPr lang="zh-CN" altLang="en-US"/>
        </a:p>
      </dgm:t>
    </dgm:pt>
    <dgm:pt modelId="{525D0735-BC8E-4AB2-8056-2340A0EF573C}" type="sibTrans" cxnId="{A29D6268-CD71-4BE1-953E-042D7FEAF660}">
      <dgm:prSet/>
      <dgm:spPr/>
      <dgm:t>
        <a:bodyPr/>
        <a:lstStyle/>
        <a:p>
          <a:endParaRPr lang="zh-CN" altLang="en-US"/>
        </a:p>
      </dgm:t>
    </dgm:pt>
    <dgm:pt modelId="{95E94DCA-0AB4-4FA4-9DD0-7E4C0938EA34}">
      <dgm:prSet/>
      <dgm:spPr/>
      <dgm:t>
        <a:bodyPr/>
        <a:lstStyle/>
        <a:p>
          <a:pPr rtl="0"/>
          <a:r>
            <a:rPr lang="en-US" smtClean="0"/>
            <a:t>PaaS(Platform as a Service)</a:t>
          </a:r>
          <a:r>
            <a:rPr lang="zh-CN" smtClean="0"/>
            <a:t>， </a:t>
          </a:r>
          <a:endParaRPr lang="zh-CN"/>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6D06CF7B-3091-4672-945F-50581BA4FC4F}" type="parTrans" cxnId="{DFBB25FE-A4F3-4752-AAFF-770D65AC1ED7}">
      <dgm:prSet/>
      <dgm:spPr/>
      <dgm:t>
        <a:bodyPr/>
        <a:lstStyle/>
        <a:p>
          <a:endParaRPr lang="zh-CN" altLang="en-US"/>
        </a:p>
      </dgm:t>
    </dgm:pt>
    <dgm:pt modelId="{4B5EECB8-1E68-4A87-91AD-2E3172DB1719}" type="sibTrans" cxnId="{DFBB25FE-A4F3-4752-AAFF-770D65AC1ED7}">
      <dgm:prSet/>
      <dgm:spPr/>
      <dgm:t>
        <a:bodyPr/>
        <a:lstStyle/>
        <a:p>
          <a:endParaRPr lang="zh-CN" altLang="en-US"/>
        </a:p>
      </dgm:t>
    </dgm:pt>
    <dgm:pt modelId="{B95487B4-1633-4A78-9D6A-5C8C0911E4B4}">
      <dgm:prSet/>
      <dgm:spPr/>
      <dgm:t>
        <a:bodyPr/>
        <a:lstStyle/>
        <a:p>
          <a:pPr rtl="0"/>
          <a:r>
            <a:rPr lang="en-US" smtClean="0"/>
            <a:t>IaaS(Infrastructure as a Service)</a:t>
          </a:r>
          <a:r>
            <a:rPr lang="zh-CN" smtClean="0"/>
            <a:t>。</a:t>
          </a:r>
          <a:endParaRPr lang="zh-CN"/>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8E021AFD-0F5D-4178-AE92-13D3A47090A8}" type="parTrans" cxnId="{2EC40FAB-196C-4E08-8AAE-8B4F2D76C561}">
      <dgm:prSet/>
      <dgm:spPr/>
      <dgm:t>
        <a:bodyPr/>
        <a:lstStyle/>
        <a:p>
          <a:endParaRPr lang="zh-CN" altLang="en-US"/>
        </a:p>
      </dgm:t>
    </dgm:pt>
    <dgm:pt modelId="{2F876C78-84A9-4B5B-A786-B11F76CF05CA}" type="sibTrans" cxnId="{2EC40FAB-196C-4E08-8AAE-8B4F2D76C561}">
      <dgm:prSet/>
      <dgm:spPr/>
      <dgm:t>
        <a:bodyPr/>
        <a:lstStyle/>
        <a:p>
          <a:endParaRPr lang="zh-CN" altLang="en-US"/>
        </a:p>
      </dgm:t>
    </dgm:pt>
    <dgm:pt modelId="{8EE76D63-92F2-4E9D-A930-8E216E6BDE56}" type="pres">
      <dgm:prSet presAssocID="{D44AB992-EEBD-4B72-82FE-79C2A7DF121F}" presName="Name0" presStyleCnt="0">
        <dgm:presLayoutVars>
          <dgm:dir/>
          <dgm:animLvl val="lvl"/>
          <dgm:resizeHandles val="exact"/>
        </dgm:presLayoutVars>
      </dgm:prSet>
      <dgm:spPr/>
    </dgm:pt>
    <dgm:pt modelId="{6068B5B1-9D10-49ED-8056-D62F8C05BD50}" type="pres">
      <dgm:prSet presAssocID="{03EB8489-87F3-441B-A342-130B3B253F48}" presName="composite" presStyleCnt="0"/>
      <dgm:spPr/>
    </dgm:pt>
    <dgm:pt modelId="{653C2DA2-A7AE-4068-B67F-159EB00ACC19}" type="pres">
      <dgm:prSet presAssocID="{03EB8489-87F3-441B-A342-130B3B253F48}" presName="parTx" presStyleLbl="alignNode1" presStyleIdx="0" presStyleCnt="3">
        <dgm:presLayoutVars>
          <dgm:chMax val="0"/>
          <dgm:chPref val="0"/>
          <dgm:bulletEnabled val="1"/>
        </dgm:presLayoutVars>
      </dgm:prSet>
      <dgm:spPr/>
    </dgm:pt>
    <dgm:pt modelId="{CFD3E9FE-AC2A-4A1E-A7F5-9F9E4BDAD488}" type="pres">
      <dgm:prSet presAssocID="{03EB8489-87F3-441B-A342-130B3B253F48}" presName="desTx" presStyleLbl="alignAccFollowNode1" presStyleIdx="0" presStyleCnt="3">
        <dgm:presLayoutVars>
          <dgm:bulletEnabled val="1"/>
        </dgm:presLayoutVars>
      </dgm:prSet>
      <dgm:spPr/>
    </dgm:pt>
    <dgm:pt modelId="{C19CAA05-4D94-40ED-8EE8-9137DCD08A6B}" type="pres">
      <dgm:prSet presAssocID="{525D0735-BC8E-4AB2-8056-2340A0EF573C}" presName="space" presStyleCnt="0"/>
      <dgm:spPr/>
    </dgm:pt>
    <dgm:pt modelId="{0D11AEE6-27F1-498B-9AB3-5B00583F2CB8}" type="pres">
      <dgm:prSet presAssocID="{95E94DCA-0AB4-4FA4-9DD0-7E4C0938EA34}" presName="composite" presStyleCnt="0"/>
      <dgm:spPr/>
    </dgm:pt>
    <dgm:pt modelId="{E01D794F-DFB5-43CA-B35C-134BF11AB306}" type="pres">
      <dgm:prSet presAssocID="{95E94DCA-0AB4-4FA4-9DD0-7E4C0938EA34}" presName="parTx" presStyleLbl="alignNode1" presStyleIdx="1" presStyleCnt="3">
        <dgm:presLayoutVars>
          <dgm:chMax val="0"/>
          <dgm:chPref val="0"/>
          <dgm:bulletEnabled val="1"/>
        </dgm:presLayoutVars>
      </dgm:prSet>
      <dgm:spPr/>
    </dgm:pt>
    <dgm:pt modelId="{73EBA043-F5A2-45C8-9337-8B6A6411CE1C}" type="pres">
      <dgm:prSet presAssocID="{95E94DCA-0AB4-4FA4-9DD0-7E4C0938EA34}" presName="desTx" presStyleLbl="alignAccFollowNode1" presStyleIdx="1" presStyleCnt="3">
        <dgm:presLayoutVars>
          <dgm:bulletEnabled val="1"/>
        </dgm:presLayoutVars>
      </dgm:prSet>
      <dgm:spPr/>
    </dgm:pt>
    <dgm:pt modelId="{AD01BC7C-EE3F-4FFF-9A47-FDA6F49926CE}" type="pres">
      <dgm:prSet presAssocID="{4B5EECB8-1E68-4A87-91AD-2E3172DB1719}" presName="space" presStyleCnt="0"/>
      <dgm:spPr/>
    </dgm:pt>
    <dgm:pt modelId="{B9B8E48A-6BBF-45A8-882E-3D62FCA97D19}" type="pres">
      <dgm:prSet presAssocID="{B95487B4-1633-4A78-9D6A-5C8C0911E4B4}" presName="composite" presStyleCnt="0"/>
      <dgm:spPr/>
    </dgm:pt>
    <dgm:pt modelId="{5F9A31D3-FB31-4171-A514-79E2E127A7CA}" type="pres">
      <dgm:prSet presAssocID="{B95487B4-1633-4A78-9D6A-5C8C0911E4B4}" presName="parTx" presStyleLbl="alignNode1" presStyleIdx="2" presStyleCnt="3">
        <dgm:presLayoutVars>
          <dgm:chMax val="0"/>
          <dgm:chPref val="0"/>
          <dgm:bulletEnabled val="1"/>
        </dgm:presLayoutVars>
      </dgm:prSet>
      <dgm:spPr/>
    </dgm:pt>
    <dgm:pt modelId="{0FCB7E8B-8FC3-46D5-A14A-1AC85071609F}" type="pres">
      <dgm:prSet presAssocID="{B95487B4-1633-4A78-9D6A-5C8C0911E4B4}" presName="desTx" presStyleLbl="alignAccFollowNode1" presStyleIdx="2" presStyleCnt="3">
        <dgm:presLayoutVars>
          <dgm:bulletEnabled val="1"/>
        </dgm:presLayoutVars>
      </dgm:prSet>
      <dgm:spPr/>
    </dgm:pt>
  </dgm:ptLst>
  <dgm:cxnLst>
    <dgm:cxn modelId="{D5104F4E-630F-4B0D-AFB5-B8EC3486250D}" type="presOf" srcId="{B95487B4-1633-4A78-9D6A-5C8C0911E4B4}" destId="{5F9A31D3-FB31-4171-A514-79E2E127A7CA}" srcOrd="0" destOrd="0" presId="urn:microsoft.com/office/officeart/2005/8/layout/hList1"/>
    <dgm:cxn modelId="{DFBB25FE-A4F3-4752-AAFF-770D65AC1ED7}" srcId="{D44AB992-EEBD-4B72-82FE-79C2A7DF121F}" destId="{95E94DCA-0AB4-4FA4-9DD0-7E4C0938EA34}" srcOrd="1" destOrd="0" parTransId="{6D06CF7B-3091-4672-945F-50581BA4FC4F}" sibTransId="{4B5EECB8-1E68-4A87-91AD-2E3172DB1719}"/>
    <dgm:cxn modelId="{A29D6268-CD71-4BE1-953E-042D7FEAF660}" srcId="{D44AB992-EEBD-4B72-82FE-79C2A7DF121F}" destId="{03EB8489-87F3-441B-A342-130B3B253F48}" srcOrd="0" destOrd="0" parTransId="{4A1E45C7-8A78-4693-A196-E88CD8AFE0CC}" sibTransId="{525D0735-BC8E-4AB2-8056-2340A0EF573C}"/>
    <dgm:cxn modelId="{1C59E83B-8740-4A13-BD0C-75D5CA8FB9CF}" type="presOf" srcId="{D44AB992-EEBD-4B72-82FE-79C2A7DF121F}" destId="{8EE76D63-92F2-4E9D-A930-8E216E6BDE56}" srcOrd="0" destOrd="0" presId="urn:microsoft.com/office/officeart/2005/8/layout/hList1"/>
    <dgm:cxn modelId="{DA197742-67A0-4843-A579-BE5007D4E9C7}" type="presOf" srcId="{03EB8489-87F3-441B-A342-130B3B253F48}" destId="{653C2DA2-A7AE-4068-B67F-159EB00ACC19}" srcOrd="0" destOrd="0" presId="urn:microsoft.com/office/officeart/2005/8/layout/hList1"/>
    <dgm:cxn modelId="{2EC40FAB-196C-4E08-8AAE-8B4F2D76C561}" srcId="{D44AB992-EEBD-4B72-82FE-79C2A7DF121F}" destId="{B95487B4-1633-4A78-9D6A-5C8C0911E4B4}" srcOrd="2" destOrd="0" parTransId="{8E021AFD-0F5D-4178-AE92-13D3A47090A8}" sibTransId="{2F876C78-84A9-4B5B-A786-B11F76CF05CA}"/>
    <dgm:cxn modelId="{A26832CD-B124-49E4-8280-E546603C1852}" type="presOf" srcId="{95E94DCA-0AB4-4FA4-9DD0-7E4C0938EA34}" destId="{E01D794F-DFB5-43CA-B35C-134BF11AB306}" srcOrd="0" destOrd="0" presId="urn:microsoft.com/office/officeart/2005/8/layout/hList1"/>
    <dgm:cxn modelId="{DB7C52DD-8E86-4BA5-85E2-1EA18F9BC703}" type="presParOf" srcId="{8EE76D63-92F2-4E9D-A930-8E216E6BDE56}" destId="{6068B5B1-9D10-49ED-8056-D62F8C05BD50}" srcOrd="0" destOrd="0" presId="urn:microsoft.com/office/officeart/2005/8/layout/hList1"/>
    <dgm:cxn modelId="{4256538C-B285-47D2-9812-1558E0273FF9}" type="presParOf" srcId="{6068B5B1-9D10-49ED-8056-D62F8C05BD50}" destId="{653C2DA2-A7AE-4068-B67F-159EB00ACC19}" srcOrd="0" destOrd="0" presId="urn:microsoft.com/office/officeart/2005/8/layout/hList1"/>
    <dgm:cxn modelId="{910C0B90-060B-462F-A486-29657D4A76CF}" type="presParOf" srcId="{6068B5B1-9D10-49ED-8056-D62F8C05BD50}" destId="{CFD3E9FE-AC2A-4A1E-A7F5-9F9E4BDAD488}" srcOrd="1" destOrd="0" presId="urn:microsoft.com/office/officeart/2005/8/layout/hList1"/>
    <dgm:cxn modelId="{AE991230-BB95-44DD-85AB-FBA29AA18353}" type="presParOf" srcId="{8EE76D63-92F2-4E9D-A930-8E216E6BDE56}" destId="{C19CAA05-4D94-40ED-8EE8-9137DCD08A6B}" srcOrd="1" destOrd="0" presId="urn:microsoft.com/office/officeart/2005/8/layout/hList1"/>
    <dgm:cxn modelId="{62776081-E042-4F4C-A641-A9CB902DDB3B}" type="presParOf" srcId="{8EE76D63-92F2-4E9D-A930-8E216E6BDE56}" destId="{0D11AEE6-27F1-498B-9AB3-5B00583F2CB8}" srcOrd="2" destOrd="0" presId="urn:microsoft.com/office/officeart/2005/8/layout/hList1"/>
    <dgm:cxn modelId="{77CB04CA-77E3-4C02-876C-B78DD14EA3B0}" type="presParOf" srcId="{0D11AEE6-27F1-498B-9AB3-5B00583F2CB8}" destId="{E01D794F-DFB5-43CA-B35C-134BF11AB306}" srcOrd="0" destOrd="0" presId="urn:microsoft.com/office/officeart/2005/8/layout/hList1"/>
    <dgm:cxn modelId="{C777A596-5B47-44F0-B13F-534D1335C86F}" type="presParOf" srcId="{0D11AEE6-27F1-498B-9AB3-5B00583F2CB8}" destId="{73EBA043-F5A2-45C8-9337-8B6A6411CE1C}" srcOrd="1" destOrd="0" presId="urn:microsoft.com/office/officeart/2005/8/layout/hList1"/>
    <dgm:cxn modelId="{E15E32B6-141F-4D5B-B814-4AD99B9E72D8}" type="presParOf" srcId="{8EE76D63-92F2-4E9D-A930-8E216E6BDE56}" destId="{AD01BC7C-EE3F-4FFF-9A47-FDA6F49926CE}" srcOrd="3" destOrd="0" presId="urn:microsoft.com/office/officeart/2005/8/layout/hList1"/>
    <dgm:cxn modelId="{ABE62001-C761-4BA9-8915-F6CD6425F43A}" type="presParOf" srcId="{8EE76D63-92F2-4E9D-A930-8E216E6BDE56}" destId="{B9B8E48A-6BBF-45A8-882E-3D62FCA97D19}" srcOrd="4" destOrd="0" presId="urn:microsoft.com/office/officeart/2005/8/layout/hList1"/>
    <dgm:cxn modelId="{43EC0048-CEA8-4B94-805A-A89510551A79}" type="presParOf" srcId="{B9B8E48A-6BBF-45A8-882E-3D62FCA97D19}" destId="{5F9A31D3-FB31-4171-A514-79E2E127A7CA}" srcOrd="0" destOrd="0" presId="urn:microsoft.com/office/officeart/2005/8/layout/hList1"/>
    <dgm:cxn modelId="{DBAF7757-A9F0-455E-BB49-C678BEEFB86B}" type="presParOf" srcId="{B9B8E48A-6BBF-45A8-882E-3D62FCA97D19}" destId="{0FCB7E8B-8FC3-46D5-A14A-1AC85071609F}" srcOrd="1" destOrd="0" presId="urn:microsoft.com/office/officeart/2005/8/layout/h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3C2DA2-A7AE-4068-B67F-159EB00ACC19}">
      <dsp:nvSpPr>
        <dsp:cNvPr id="0" name=""/>
        <dsp:cNvSpPr/>
      </dsp:nvSpPr>
      <dsp:spPr>
        <a:xfrm>
          <a:off x="2658" y="668775"/>
          <a:ext cx="2591618" cy="893963"/>
        </a:xfrm>
        <a:prstGeom prst="rect">
          <a:avLst/>
        </a:prstGeom>
        <a:solidFill>
          <a:schemeClr val="accen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93472" rIns="163576" bIns="93472" numCol="1" spcCol="1270" anchor="ctr" anchorCtr="0">
          <a:noAutofit/>
        </a:bodyPr>
        <a:lstStyle/>
        <a:p>
          <a:pPr lvl="0" algn="ctr" defTabSz="1022350" rtl="0">
            <a:lnSpc>
              <a:spcPct val="90000"/>
            </a:lnSpc>
            <a:spcBef>
              <a:spcPct val="0"/>
            </a:spcBef>
            <a:spcAft>
              <a:spcPct val="35000"/>
            </a:spcAft>
          </a:pPr>
          <a:r>
            <a:rPr lang="en-US" sz="2300" kern="1200" smtClean="0"/>
            <a:t>SaaS(Software as a Service)</a:t>
          </a:r>
          <a:r>
            <a:rPr lang="zh-CN" sz="2300" kern="1200" smtClean="0"/>
            <a:t>，</a:t>
          </a:r>
          <a:endParaRPr lang="zh-CN" sz="2300" kern="1200"/>
        </a:p>
      </dsp:txBody>
      <dsp:txXfrm>
        <a:off x="2658" y="668775"/>
        <a:ext cx="2591618" cy="893963"/>
      </dsp:txXfrm>
    </dsp:sp>
    <dsp:sp modelId="{CFD3E9FE-AC2A-4A1E-A7F5-9F9E4BDAD488}">
      <dsp:nvSpPr>
        <dsp:cNvPr id="0" name=""/>
        <dsp:cNvSpPr/>
      </dsp:nvSpPr>
      <dsp:spPr>
        <a:xfrm>
          <a:off x="2658" y="1562739"/>
          <a:ext cx="2591618" cy="1010160"/>
        </a:xfrm>
        <a:prstGeom prst="rect">
          <a:avLst/>
        </a:prstGeom>
        <a:solidFill>
          <a:schemeClr val="accent1">
            <a:alpha val="90000"/>
            <a:tint val="40000"/>
            <a:hueOff val="0"/>
            <a:satOff val="0"/>
            <a:lumOff val="0"/>
            <a:alphaOff val="0"/>
          </a:schemeClr>
        </a:solidFill>
        <a:ln w="19050"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01D794F-DFB5-43CA-B35C-134BF11AB306}">
      <dsp:nvSpPr>
        <dsp:cNvPr id="0" name=""/>
        <dsp:cNvSpPr/>
      </dsp:nvSpPr>
      <dsp:spPr>
        <a:xfrm>
          <a:off x="2957103" y="668775"/>
          <a:ext cx="2591618" cy="893963"/>
        </a:xfrm>
        <a:prstGeom prst="rect">
          <a:avLst/>
        </a:prstGeom>
        <a:solidFill>
          <a:schemeClr val="accen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93472" rIns="163576" bIns="93472" numCol="1" spcCol="1270" anchor="ctr" anchorCtr="0">
          <a:noAutofit/>
        </a:bodyPr>
        <a:lstStyle/>
        <a:p>
          <a:pPr lvl="0" algn="ctr" defTabSz="1022350" rtl="0">
            <a:lnSpc>
              <a:spcPct val="90000"/>
            </a:lnSpc>
            <a:spcBef>
              <a:spcPct val="0"/>
            </a:spcBef>
            <a:spcAft>
              <a:spcPct val="35000"/>
            </a:spcAft>
          </a:pPr>
          <a:r>
            <a:rPr lang="en-US" sz="2300" kern="1200" smtClean="0"/>
            <a:t>PaaS(Platform as a Service)</a:t>
          </a:r>
          <a:r>
            <a:rPr lang="zh-CN" sz="2300" kern="1200" smtClean="0"/>
            <a:t>， </a:t>
          </a:r>
          <a:endParaRPr lang="zh-CN" sz="2300" kern="1200"/>
        </a:p>
      </dsp:txBody>
      <dsp:txXfrm>
        <a:off x="2957103" y="668775"/>
        <a:ext cx="2591618" cy="893963"/>
      </dsp:txXfrm>
    </dsp:sp>
    <dsp:sp modelId="{73EBA043-F5A2-45C8-9337-8B6A6411CE1C}">
      <dsp:nvSpPr>
        <dsp:cNvPr id="0" name=""/>
        <dsp:cNvSpPr/>
      </dsp:nvSpPr>
      <dsp:spPr>
        <a:xfrm>
          <a:off x="2957103" y="1562739"/>
          <a:ext cx="2591618" cy="1010160"/>
        </a:xfrm>
        <a:prstGeom prst="rect">
          <a:avLst/>
        </a:prstGeom>
        <a:solidFill>
          <a:schemeClr val="accent1">
            <a:alpha val="90000"/>
            <a:tint val="40000"/>
            <a:hueOff val="0"/>
            <a:satOff val="0"/>
            <a:lumOff val="0"/>
            <a:alphaOff val="0"/>
          </a:schemeClr>
        </a:solidFill>
        <a:ln w="19050"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F9A31D3-FB31-4171-A514-79E2E127A7CA}">
      <dsp:nvSpPr>
        <dsp:cNvPr id="0" name=""/>
        <dsp:cNvSpPr/>
      </dsp:nvSpPr>
      <dsp:spPr>
        <a:xfrm>
          <a:off x="5911548" y="668775"/>
          <a:ext cx="2591618" cy="893963"/>
        </a:xfrm>
        <a:prstGeom prst="rect">
          <a:avLst/>
        </a:prstGeom>
        <a:solidFill>
          <a:schemeClr val="accen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93472" rIns="163576" bIns="93472" numCol="1" spcCol="1270" anchor="ctr" anchorCtr="0">
          <a:noAutofit/>
        </a:bodyPr>
        <a:lstStyle/>
        <a:p>
          <a:pPr lvl="0" algn="ctr" defTabSz="1022350" rtl="0">
            <a:lnSpc>
              <a:spcPct val="90000"/>
            </a:lnSpc>
            <a:spcBef>
              <a:spcPct val="0"/>
            </a:spcBef>
            <a:spcAft>
              <a:spcPct val="35000"/>
            </a:spcAft>
          </a:pPr>
          <a:r>
            <a:rPr lang="en-US" sz="2300" kern="1200" smtClean="0"/>
            <a:t>IaaS(Infrastructure as a Service)</a:t>
          </a:r>
          <a:r>
            <a:rPr lang="zh-CN" sz="2300" kern="1200" smtClean="0"/>
            <a:t>。</a:t>
          </a:r>
          <a:endParaRPr lang="zh-CN" sz="2300" kern="1200"/>
        </a:p>
      </dsp:txBody>
      <dsp:txXfrm>
        <a:off x="5911548" y="668775"/>
        <a:ext cx="2591618" cy="893963"/>
      </dsp:txXfrm>
    </dsp:sp>
    <dsp:sp modelId="{0FCB7E8B-8FC3-46D5-A14A-1AC85071609F}">
      <dsp:nvSpPr>
        <dsp:cNvPr id="0" name=""/>
        <dsp:cNvSpPr/>
      </dsp:nvSpPr>
      <dsp:spPr>
        <a:xfrm>
          <a:off x="5911548" y="1562739"/>
          <a:ext cx="2591618" cy="1010160"/>
        </a:xfrm>
        <a:prstGeom prst="rect">
          <a:avLst/>
        </a:prstGeom>
        <a:solidFill>
          <a:schemeClr val="accent1">
            <a:alpha val="90000"/>
            <a:tint val="40000"/>
            <a:hueOff val="0"/>
            <a:satOff val="0"/>
            <a:lumOff val="0"/>
            <a:alphaOff val="0"/>
          </a:schemeClr>
        </a:solidFill>
        <a:ln w="19050"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pPr>
              <a:defRPr/>
            </a:pPr>
            <a:endParaRPr lang="en-US" altLang="zh-CN"/>
          </a:p>
        </p:txBody>
      </p:sp>
      <p:sp>
        <p:nvSpPr>
          <p:cNvPr id="6" name="Slide Number Placeholder 5"/>
          <p:cNvSpPr>
            <a:spLocks noGrp="1"/>
          </p:cNvSpPr>
          <p:nvPr>
            <p:ph type="sldNum" sz="quarter" idx="12"/>
          </p:nvPr>
        </p:nvSpPr>
        <p:spPr/>
        <p:txBody>
          <a:bodyPr/>
          <a:lstStyle/>
          <a:p>
            <a:pPr>
              <a:defRPr/>
            </a:pPr>
            <a:fld id="{0871B90B-4FF6-4EE9-9212-F27F12890FEF}" type="slidenum">
              <a:rPr lang="en-US" altLang="zh-CN" smtClean="0"/>
              <a:pPr>
                <a:defRPr/>
              </a:pPr>
              <a:t>‹#›</a:t>
            </a:fld>
            <a:endParaRPr lang="en-US" altLang="zh-CN"/>
          </a:p>
        </p:txBody>
      </p:sp>
    </p:spTree>
    <p:extLst>
      <p:ext uri="{BB962C8B-B14F-4D97-AF65-F5344CB8AC3E}">
        <p14:creationId xmlns:p14="http://schemas.microsoft.com/office/powerpoint/2010/main" val="42075907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pPr>
              <a:defRPr/>
            </a:pPr>
            <a:endParaRPr lang="en-US" altLang="zh-CN"/>
          </a:p>
        </p:txBody>
      </p:sp>
      <p:sp>
        <p:nvSpPr>
          <p:cNvPr id="7" name="Slide Number Placeholder 6"/>
          <p:cNvSpPr>
            <a:spLocks noGrp="1"/>
          </p:cNvSpPr>
          <p:nvPr>
            <p:ph type="sldNum" sz="quarter" idx="12"/>
          </p:nvPr>
        </p:nvSpPr>
        <p:spPr/>
        <p:txBody>
          <a:bodyPr/>
          <a:lstStyle/>
          <a:p>
            <a:pPr>
              <a:defRPr/>
            </a:pPr>
            <a:fld id="{41057779-41E0-47D6-B79D-7AA22C9495DF}" type="slidenum">
              <a:rPr lang="en-US" altLang="zh-CN" smtClean="0"/>
              <a:pPr>
                <a:defRPr/>
              </a:pPr>
              <a:t>‹#›</a:t>
            </a:fld>
            <a:endParaRPr lang="en-US" altLang="zh-CN"/>
          </a:p>
        </p:txBody>
      </p:sp>
    </p:spTree>
    <p:extLst>
      <p:ext uri="{BB962C8B-B14F-4D97-AF65-F5344CB8AC3E}">
        <p14:creationId xmlns:p14="http://schemas.microsoft.com/office/powerpoint/2010/main" val="3524583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zh-CN" altLang="en-US" smtClean="0"/>
              <a:t>单击此处编辑母版标题样式</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pPr>
              <a:defRPr/>
            </a:pPr>
            <a:endParaRPr lang="en-US" altLang="zh-CN"/>
          </a:p>
        </p:txBody>
      </p:sp>
      <p:sp>
        <p:nvSpPr>
          <p:cNvPr id="6" name="Slide Number Placeholder 5"/>
          <p:cNvSpPr>
            <a:spLocks noGrp="1"/>
          </p:cNvSpPr>
          <p:nvPr>
            <p:ph type="sldNum" sz="quarter" idx="12"/>
          </p:nvPr>
        </p:nvSpPr>
        <p:spPr/>
        <p:txBody>
          <a:bodyPr/>
          <a:lstStyle/>
          <a:p>
            <a:pPr>
              <a:defRPr/>
            </a:pPr>
            <a:fld id="{41057779-41E0-47D6-B79D-7AA22C9495DF}" type="slidenum">
              <a:rPr lang="en-US" altLang="zh-CN" smtClean="0"/>
              <a:pPr>
                <a:defRPr/>
              </a:pPr>
              <a:t>‹#›</a:t>
            </a:fld>
            <a:endParaRPr lang="en-US" altLang="zh-CN"/>
          </a:p>
        </p:txBody>
      </p:sp>
    </p:spTree>
    <p:extLst>
      <p:ext uri="{BB962C8B-B14F-4D97-AF65-F5344CB8AC3E}">
        <p14:creationId xmlns:p14="http://schemas.microsoft.com/office/powerpoint/2010/main" val="21984623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zh-CN" altLang="en-US" smtClean="0"/>
              <a:t>单击此处编辑母版标题样式</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zh-CN" altLang="en-US" smtClean="0"/>
              <a:t>编辑母版文本样式</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pPr>
              <a:defRPr/>
            </a:pPr>
            <a:endParaRPr lang="en-US" altLang="zh-CN"/>
          </a:p>
        </p:txBody>
      </p:sp>
      <p:sp>
        <p:nvSpPr>
          <p:cNvPr id="6" name="Slide Number Placeholder 5"/>
          <p:cNvSpPr>
            <a:spLocks noGrp="1"/>
          </p:cNvSpPr>
          <p:nvPr>
            <p:ph type="sldNum" sz="quarter" idx="12"/>
          </p:nvPr>
        </p:nvSpPr>
        <p:spPr/>
        <p:txBody>
          <a:bodyPr/>
          <a:lstStyle/>
          <a:p>
            <a:pPr>
              <a:defRPr/>
            </a:pPr>
            <a:fld id="{41057779-41E0-47D6-B79D-7AA22C9495DF}" type="slidenum">
              <a:rPr lang="en-US" altLang="zh-CN" smtClean="0"/>
              <a:pPr>
                <a:defRPr/>
              </a:pPr>
              <a:t>‹#›</a:t>
            </a:fld>
            <a:endParaRPr lang="en-US" altLang="zh-CN"/>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37026788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pPr>
              <a:defRPr/>
            </a:pPr>
            <a:endParaRPr lang="en-US" altLang="zh-CN"/>
          </a:p>
        </p:txBody>
      </p:sp>
      <p:sp>
        <p:nvSpPr>
          <p:cNvPr id="6" name="Slide Number Placeholder 5"/>
          <p:cNvSpPr>
            <a:spLocks noGrp="1"/>
          </p:cNvSpPr>
          <p:nvPr>
            <p:ph type="sldNum" sz="quarter" idx="12"/>
          </p:nvPr>
        </p:nvSpPr>
        <p:spPr/>
        <p:txBody>
          <a:bodyPr/>
          <a:lstStyle/>
          <a:p>
            <a:pPr>
              <a:defRPr/>
            </a:pPr>
            <a:fld id="{41057779-41E0-47D6-B79D-7AA22C9495DF}" type="slidenum">
              <a:rPr lang="en-US" altLang="zh-CN" smtClean="0"/>
              <a:pPr>
                <a:defRPr/>
              </a:pPr>
              <a:t>‹#›</a:t>
            </a:fld>
            <a:endParaRPr lang="en-US" altLang="zh-CN"/>
          </a:p>
        </p:txBody>
      </p:sp>
    </p:spTree>
    <p:extLst>
      <p:ext uri="{BB962C8B-B14F-4D97-AF65-F5344CB8AC3E}">
        <p14:creationId xmlns:p14="http://schemas.microsoft.com/office/powerpoint/2010/main" val="1468006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栏">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pPr>
              <a:defRPr/>
            </a:pPr>
            <a:endParaRPr lang="en-US" altLang="zh-CN"/>
          </a:p>
        </p:txBody>
      </p:sp>
      <p:sp>
        <p:nvSpPr>
          <p:cNvPr id="4" name="Footer Placeholder 4"/>
          <p:cNvSpPr>
            <a:spLocks noGrp="1"/>
          </p:cNvSpPr>
          <p:nvPr>
            <p:ph type="ftr" sz="quarter" idx="11"/>
          </p:nvPr>
        </p:nvSpPr>
        <p:spPr/>
        <p:txBody>
          <a:bodyPr/>
          <a:lstStyle/>
          <a:p>
            <a:pPr>
              <a:defRPr/>
            </a:pPr>
            <a:endParaRPr lang="en-US" altLang="zh-CN"/>
          </a:p>
        </p:txBody>
      </p:sp>
      <p:sp>
        <p:nvSpPr>
          <p:cNvPr id="6" name="Slide Number Placeholder 5"/>
          <p:cNvSpPr>
            <a:spLocks noGrp="1"/>
          </p:cNvSpPr>
          <p:nvPr>
            <p:ph type="sldNum" sz="quarter" idx="12"/>
          </p:nvPr>
        </p:nvSpPr>
        <p:spPr/>
        <p:txBody>
          <a:bodyPr/>
          <a:lstStyle/>
          <a:p>
            <a:pPr>
              <a:defRPr/>
            </a:pPr>
            <a:fld id="{41057779-41E0-47D6-B79D-7AA22C9495DF}" type="slidenum">
              <a:rPr lang="en-US" altLang="zh-CN" smtClean="0"/>
              <a:pPr>
                <a:defRPr/>
              </a:pPr>
              <a:t>‹#›</a:t>
            </a:fld>
            <a:endParaRPr lang="en-US" altLang="zh-CN"/>
          </a:p>
        </p:txBody>
      </p:sp>
    </p:spTree>
    <p:extLst>
      <p:ext uri="{BB962C8B-B14F-4D97-AF65-F5344CB8AC3E}">
        <p14:creationId xmlns:p14="http://schemas.microsoft.com/office/powerpoint/2010/main" val="1518821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图片栏">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pPr>
              <a:defRPr/>
            </a:pPr>
            <a:endParaRPr lang="en-US" altLang="zh-CN"/>
          </a:p>
        </p:txBody>
      </p:sp>
      <p:sp>
        <p:nvSpPr>
          <p:cNvPr id="4" name="Footer Placeholder 4"/>
          <p:cNvSpPr>
            <a:spLocks noGrp="1"/>
          </p:cNvSpPr>
          <p:nvPr>
            <p:ph type="ftr" sz="quarter" idx="11"/>
          </p:nvPr>
        </p:nvSpPr>
        <p:spPr/>
        <p:txBody>
          <a:bodyPr/>
          <a:lstStyle/>
          <a:p>
            <a:pPr>
              <a:defRPr/>
            </a:pPr>
            <a:endParaRPr lang="en-US" altLang="zh-CN"/>
          </a:p>
        </p:txBody>
      </p:sp>
      <p:sp>
        <p:nvSpPr>
          <p:cNvPr id="6" name="Slide Number Placeholder 5"/>
          <p:cNvSpPr>
            <a:spLocks noGrp="1"/>
          </p:cNvSpPr>
          <p:nvPr>
            <p:ph type="sldNum" sz="quarter" idx="12"/>
          </p:nvPr>
        </p:nvSpPr>
        <p:spPr/>
        <p:txBody>
          <a:bodyPr/>
          <a:lstStyle/>
          <a:p>
            <a:pPr>
              <a:defRPr/>
            </a:pPr>
            <a:fld id="{41057779-41E0-47D6-B79D-7AA22C9495DF}" type="slidenum">
              <a:rPr lang="en-US" altLang="zh-CN" smtClean="0"/>
              <a:pPr>
                <a:defRPr/>
              </a:pPr>
              <a:t>‹#›</a:t>
            </a:fld>
            <a:endParaRPr lang="en-US" altLang="zh-CN"/>
          </a:p>
        </p:txBody>
      </p:sp>
    </p:spTree>
    <p:extLst>
      <p:ext uri="{BB962C8B-B14F-4D97-AF65-F5344CB8AC3E}">
        <p14:creationId xmlns:p14="http://schemas.microsoft.com/office/powerpoint/2010/main" val="34212940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nchor="t" anchorCtr="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pPr>
              <a:defRPr/>
            </a:pPr>
            <a:endParaRPr lang="en-US" altLang="zh-CN"/>
          </a:p>
        </p:txBody>
      </p:sp>
      <p:sp>
        <p:nvSpPr>
          <p:cNvPr id="6" name="Slide Number Placeholder 5"/>
          <p:cNvSpPr>
            <a:spLocks noGrp="1"/>
          </p:cNvSpPr>
          <p:nvPr>
            <p:ph type="sldNum" sz="quarter" idx="12"/>
          </p:nvPr>
        </p:nvSpPr>
        <p:spPr/>
        <p:txBody>
          <a:bodyPr/>
          <a:lstStyle/>
          <a:p>
            <a:pPr>
              <a:defRPr/>
            </a:pPr>
            <a:fld id="{690BB429-B5C9-4668-8368-D88379B281E5}" type="slidenum">
              <a:rPr lang="en-US" altLang="zh-CN" smtClean="0"/>
              <a:pPr>
                <a:defRPr/>
              </a:pPr>
              <a:t>‹#›</a:t>
            </a:fld>
            <a:endParaRPr lang="en-US" altLang="zh-CN"/>
          </a:p>
        </p:txBody>
      </p:sp>
    </p:spTree>
    <p:extLst>
      <p:ext uri="{BB962C8B-B14F-4D97-AF65-F5344CB8AC3E}">
        <p14:creationId xmlns:p14="http://schemas.microsoft.com/office/powerpoint/2010/main" val="25280616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pPr>
              <a:defRPr/>
            </a:pPr>
            <a:endParaRPr lang="en-US" altLang="zh-CN"/>
          </a:p>
        </p:txBody>
      </p:sp>
      <p:sp>
        <p:nvSpPr>
          <p:cNvPr id="6" name="Slide Number Placeholder 5"/>
          <p:cNvSpPr>
            <a:spLocks noGrp="1"/>
          </p:cNvSpPr>
          <p:nvPr>
            <p:ph type="sldNum" sz="quarter" idx="12"/>
          </p:nvPr>
        </p:nvSpPr>
        <p:spPr/>
        <p:txBody>
          <a:bodyPr/>
          <a:lstStyle/>
          <a:p>
            <a:pPr>
              <a:defRPr/>
            </a:pPr>
            <a:fld id="{41057779-41E0-47D6-B79D-7AA22C9495DF}" type="slidenum">
              <a:rPr lang="en-US" altLang="zh-CN" smtClean="0"/>
              <a:pPr>
                <a:defRPr/>
              </a:pPr>
              <a:t>‹#›</a:t>
            </a:fld>
            <a:endParaRPr lang="en-US" altLang="zh-CN"/>
          </a:p>
        </p:txBody>
      </p:sp>
    </p:spTree>
    <p:extLst>
      <p:ext uri="{BB962C8B-B14F-4D97-AF65-F5344CB8AC3E}">
        <p14:creationId xmlns:p14="http://schemas.microsoft.com/office/powerpoint/2010/main" val="3909330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pPr>
              <a:defRPr/>
            </a:pPr>
            <a:endParaRPr lang="en-US" altLang="zh-CN"/>
          </a:p>
        </p:txBody>
      </p:sp>
      <p:sp>
        <p:nvSpPr>
          <p:cNvPr id="6" name="Slide Number Placeholder 5"/>
          <p:cNvSpPr>
            <a:spLocks noGrp="1"/>
          </p:cNvSpPr>
          <p:nvPr>
            <p:ph type="sldNum" sz="quarter" idx="12"/>
          </p:nvPr>
        </p:nvSpPr>
        <p:spPr/>
        <p:txBody>
          <a:bodyPr/>
          <a:lstStyle/>
          <a:p>
            <a:pPr>
              <a:defRPr/>
            </a:pPr>
            <a:fld id="{61A74838-8867-4797-8996-054DA7E945F0}" type="slidenum">
              <a:rPr lang="en-US" altLang="zh-CN" smtClean="0"/>
              <a:pPr>
                <a:defRPr/>
              </a:pPr>
              <a:t>‹#›</a:t>
            </a:fld>
            <a:endParaRPr lang="en-US" altLang="zh-CN"/>
          </a:p>
        </p:txBody>
      </p:sp>
    </p:spTree>
    <p:extLst>
      <p:ext uri="{BB962C8B-B14F-4D97-AF65-F5344CB8AC3E}">
        <p14:creationId xmlns:p14="http://schemas.microsoft.com/office/powerpoint/2010/main" val="39164319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pPr>
              <a:defRPr/>
            </a:pPr>
            <a:endParaRPr lang="en-US" altLang="zh-CN"/>
          </a:p>
        </p:txBody>
      </p:sp>
      <p:sp>
        <p:nvSpPr>
          <p:cNvPr id="6" name="Slide Number Placeholder 5"/>
          <p:cNvSpPr>
            <a:spLocks noGrp="1"/>
          </p:cNvSpPr>
          <p:nvPr>
            <p:ph type="sldNum" sz="quarter" idx="12"/>
          </p:nvPr>
        </p:nvSpPr>
        <p:spPr/>
        <p:txBody>
          <a:bodyPr/>
          <a:lstStyle/>
          <a:p>
            <a:pPr>
              <a:defRPr/>
            </a:pPr>
            <a:fld id="{66B07A88-4868-422D-A9DF-9C684F0629D9}" type="slidenum">
              <a:rPr lang="en-US" altLang="zh-CN" smtClean="0"/>
              <a:pPr>
                <a:defRPr/>
              </a:pPr>
              <a:t>‹#›</a:t>
            </a:fld>
            <a:endParaRPr lang="en-US" altLang="zh-CN"/>
          </a:p>
        </p:txBody>
      </p:sp>
    </p:spTree>
    <p:extLst>
      <p:ext uri="{BB962C8B-B14F-4D97-AF65-F5344CB8AC3E}">
        <p14:creationId xmlns:p14="http://schemas.microsoft.com/office/powerpoint/2010/main" val="7814789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pPr>
              <a:defRPr/>
            </a:pPr>
            <a:endParaRPr lang="en-US" altLang="zh-CN"/>
          </a:p>
        </p:txBody>
      </p:sp>
      <p:sp>
        <p:nvSpPr>
          <p:cNvPr id="7" name="Slide Number Placeholder 6"/>
          <p:cNvSpPr>
            <a:spLocks noGrp="1"/>
          </p:cNvSpPr>
          <p:nvPr>
            <p:ph type="sldNum" sz="quarter" idx="12"/>
          </p:nvPr>
        </p:nvSpPr>
        <p:spPr/>
        <p:txBody>
          <a:bodyPr/>
          <a:lstStyle/>
          <a:p>
            <a:pPr>
              <a:defRPr/>
            </a:pPr>
            <a:fld id="{94C34F8A-B215-424E-B9C3-B03C2190D87F}" type="slidenum">
              <a:rPr lang="en-US" altLang="zh-CN" smtClean="0"/>
              <a:pPr>
                <a:defRPr/>
              </a:pPr>
              <a:t>‹#›</a:t>
            </a:fld>
            <a:endParaRPr lang="en-US" altLang="zh-CN"/>
          </a:p>
        </p:txBody>
      </p:sp>
    </p:spTree>
    <p:extLst>
      <p:ext uri="{BB962C8B-B14F-4D97-AF65-F5344CB8AC3E}">
        <p14:creationId xmlns:p14="http://schemas.microsoft.com/office/powerpoint/2010/main" val="11854795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pPr>
              <a:defRPr/>
            </a:pPr>
            <a:endParaRPr lang="en-US" altLang="zh-CN"/>
          </a:p>
        </p:txBody>
      </p:sp>
      <p:sp>
        <p:nvSpPr>
          <p:cNvPr id="8" name="Footer Placeholder 7"/>
          <p:cNvSpPr>
            <a:spLocks noGrp="1"/>
          </p:cNvSpPr>
          <p:nvPr>
            <p:ph type="ftr" sz="quarter" idx="11"/>
          </p:nvPr>
        </p:nvSpPr>
        <p:spPr/>
        <p:txBody>
          <a:bodyPr/>
          <a:lstStyle/>
          <a:p>
            <a:pPr>
              <a:defRPr/>
            </a:pPr>
            <a:endParaRPr lang="en-US" altLang="zh-CN"/>
          </a:p>
        </p:txBody>
      </p:sp>
      <p:sp>
        <p:nvSpPr>
          <p:cNvPr id="9" name="Slide Number Placeholder 8"/>
          <p:cNvSpPr>
            <a:spLocks noGrp="1"/>
          </p:cNvSpPr>
          <p:nvPr>
            <p:ph type="sldNum" sz="quarter" idx="12"/>
          </p:nvPr>
        </p:nvSpPr>
        <p:spPr/>
        <p:txBody>
          <a:bodyPr/>
          <a:lstStyle/>
          <a:p>
            <a:pPr>
              <a:defRPr/>
            </a:pPr>
            <a:fld id="{09B58491-4CA4-4216-800D-EFB4CFC2C478}" type="slidenum">
              <a:rPr lang="en-US" altLang="zh-CN" smtClean="0"/>
              <a:pPr>
                <a:defRPr/>
              </a:pPr>
              <a:t>‹#›</a:t>
            </a:fld>
            <a:endParaRPr lang="en-US" altLang="zh-CN"/>
          </a:p>
        </p:txBody>
      </p:sp>
    </p:spTree>
    <p:extLst>
      <p:ext uri="{BB962C8B-B14F-4D97-AF65-F5344CB8AC3E}">
        <p14:creationId xmlns:p14="http://schemas.microsoft.com/office/powerpoint/2010/main" val="25821510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7" name="Date Placeholder 2"/>
          <p:cNvSpPr>
            <a:spLocks noGrp="1"/>
          </p:cNvSpPr>
          <p:nvPr>
            <p:ph type="dt" sz="half" idx="10"/>
          </p:nvPr>
        </p:nvSpPr>
        <p:spPr/>
        <p:txBody>
          <a:bodyPr/>
          <a:lstStyle/>
          <a:p>
            <a:pPr>
              <a:defRPr/>
            </a:pPr>
            <a:endParaRPr lang="en-US" altLang="zh-CN"/>
          </a:p>
        </p:txBody>
      </p:sp>
      <p:sp>
        <p:nvSpPr>
          <p:cNvPr id="5" name="Footer Placeholder 3"/>
          <p:cNvSpPr>
            <a:spLocks noGrp="1"/>
          </p:cNvSpPr>
          <p:nvPr>
            <p:ph type="ftr" sz="quarter" idx="11"/>
          </p:nvPr>
        </p:nvSpPr>
        <p:spPr/>
        <p:txBody>
          <a:bodyPr/>
          <a:lstStyle/>
          <a:p>
            <a:pPr>
              <a:defRPr/>
            </a:pPr>
            <a:endParaRPr lang="en-US" altLang="zh-CN"/>
          </a:p>
        </p:txBody>
      </p:sp>
      <p:sp>
        <p:nvSpPr>
          <p:cNvPr id="6" name="Slide Number Placeholder 4"/>
          <p:cNvSpPr>
            <a:spLocks noGrp="1"/>
          </p:cNvSpPr>
          <p:nvPr>
            <p:ph type="sldNum" sz="quarter" idx="12"/>
          </p:nvPr>
        </p:nvSpPr>
        <p:spPr/>
        <p:txBody>
          <a:bodyPr/>
          <a:lstStyle/>
          <a:p>
            <a:pPr>
              <a:defRPr/>
            </a:pPr>
            <a:fld id="{0D21C2BA-1F82-4AFF-AA4E-93607F78B8AB}" type="slidenum">
              <a:rPr lang="en-US" altLang="zh-CN" smtClean="0"/>
              <a:pPr>
                <a:defRPr/>
              </a:pPr>
              <a:t>‹#›</a:t>
            </a:fld>
            <a:endParaRPr lang="en-US" altLang="zh-CN"/>
          </a:p>
        </p:txBody>
      </p:sp>
    </p:spTree>
    <p:extLst>
      <p:ext uri="{BB962C8B-B14F-4D97-AF65-F5344CB8AC3E}">
        <p14:creationId xmlns:p14="http://schemas.microsoft.com/office/powerpoint/2010/main" val="37754037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pPr>
              <a:defRPr/>
            </a:pPr>
            <a:endParaRPr lang="en-US" altLang="zh-CN"/>
          </a:p>
        </p:txBody>
      </p:sp>
      <p:sp>
        <p:nvSpPr>
          <p:cNvPr id="5" name="Footer Placeholder 2"/>
          <p:cNvSpPr>
            <a:spLocks noGrp="1"/>
          </p:cNvSpPr>
          <p:nvPr>
            <p:ph type="ftr" sz="quarter" idx="11"/>
          </p:nvPr>
        </p:nvSpPr>
        <p:spPr/>
        <p:txBody>
          <a:bodyPr/>
          <a:lstStyle/>
          <a:p>
            <a:pPr>
              <a:defRPr/>
            </a:pPr>
            <a:endParaRPr lang="en-US" altLang="zh-CN"/>
          </a:p>
        </p:txBody>
      </p:sp>
      <p:sp>
        <p:nvSpPr>
          <p:cNvPr id="6" name="Slide Number Placeholder 3"/>
          <p:cNvSpPr>
            <a:spLocks noGrp="1"/>
          </p:cNvSpPr>
          <p:nvPr>
            <p:ph type="sldNum" sz="quarter" idx="12"/>
          </p:nvPr>
        </p:nvSpPr>
        <p:spPr/>
        <p:txBody>
          <a:bodyPr/>
          <a:lstStyle/>
          <a:p>
            <a:pPr>
              <a:defRPr/>
            </a:pPr>
            <a:fld id="{1E6AC4C8-2707-4B68-BF5B-EB924B86790A}" type="slidenum">
              <a:rPr lang="en-US" altLang="zh-CN" smtClean="0"/>
              <a:pPr>
                <a:defRPr/>
              </a:pPr>
              <a:t>‹#›</a:t>
            </a:fld>
            <a:endParaRPr lang="en-US" altLang="zh-CN"/>
          </a:p>
        </p:txBody>
      </p:sp>
    </p:spTree>
    <p:extLst>
      <p:ext uri="{BB962C8B-B14F-4D97-AF65-F5344CB8AC3E}">
        <p14:creationId xmlns:p14="http://schemas.microsoft.com/office/powerpoint/2010/main" val="3090374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7" name="Date Placeholder 4"/>
          <p:cNvSpPr>
            <a:spLocks noGrp="1"/>
          </p:cNvSpPr>
          <p:nvPr>
            <p:ph type="dt" sz="half" idx="10"/>
          </p:nvPr>
        </p:nvSpPr>
        <p:spPr/>
        <p:txBody>
          <a:bodyPr/>
          <a:lstStyle/>
          <a:p>
            <a:pPr>
              <a:defRPr/>
            </a:pPr>
            <a:endParaRPr lang="en-US" altLang="zh-CN"/>
          </a:p>
        </p:txBody>
      </p:sp>
      <p:sp>
        <p:nvSpPr>
          <p:cNvPr id="5" name="Footer Placeholder 5"/>
          <p:cNvSpPr>
            <a:spLocks noGrp="1"/>
          </p:cNvSpPr>
          <p:nvPr>
            <p:ph type="ftr" sz="quarter" idx="11"/>
          </p:nvPr>
        </p:nvSpPr>
        <p:spPr/>
        <p:txBody>
          <a:bodyPr/>
          <a:lstStyle/>
          <a:p>
            <a:pPr>
              <a:defRPr/>
            </a:pPr>
            <a:endParaRPr lang="en-US" altLang="zh-CN"/>
          </a:p>
        </p:txBody>
      </p:sp>
      <p:sp>
        <p:nvSpPr>
          <p:cNvPr id="6" name="Slide Number Placeholder 6"/>
          <p:cNvSpPr>
            <a:spLocks noGrp="1"/>
          </p:cNvSpPr>
          <p:nvPr>
            <p:ph type="sldNum" sz="quarter" idx="12"/>
          </p:nvPr>
        </p:nvSpPr>
        <p:spPr/>
        <p:txBody>
          <a:bodyPr/>
          <a:lstStyle/>
          <a:p>
            <a:pPr>
              <a:defRPr/>
            </a:pPr>
            <a:fld id="{4B69A3D0-6841-4B1C-BF07-DB11A973E025}" type="slidenum">
              <a:rPr lang="en-US" altLang="zh-CN" smtClean="0"/>
              <a:pPr>
                <a:defRPr/>
              </a:pPr>
              <a:t>‹#›</a:t>
            </a:fld>
            <a:endParaRPr lang="en-US" altLang="zh-CN"/>
          </a:p>
        </p:txBody>
      </p:sp>
    </p:spTree>
    <p:extLst>
      <p:ext uri="{BB962C8B-B14F-4D97-AF65-F5344CB8AC3E}">
        <p14:creationId xmlns:p14="http://schemas.microsoft.com/office/powerpoint/2010/main" val="1361061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pPr>
              <a:defRPr/>
            </a:pPr>
            <a:endParaRPr lang="en-US" altLang="zh-CN"/>
          </a:p>
        </p:txBody>
      </p:sp>
      <p:sp>
        <p:nvSpPr>
          <p:cNvPr id="7" name="Slide Number Placeholder 6"/>
          <p:cNvSpPr>
            <a:spLocks noGrp="1"/>
          </p:cNvSpPr>
          <p:nvPr>
            <p:ph type="sldNum" sz="quarter" idx="12"/>
          </p:nvPr>
        </p:nvSpPr>
        <p:spPr/>
        <p:txBody>
          <a:bodyPr/>
          <a:lstStyle/>
          <a:p>
            <a:pPr>
              <a:defRPr/>
            </a:pPr>
            <a:fld id="{357E0FF4-2148-4430-9080-2982A2F4FF2D}" type="slidenum">
              <a:rPr lang="en-US" altLang="zh-CN" smtClean="0"/>
              <a:pPr>
                <a:defRPr/>
              </a:pPr>
              <a:t>‹#›</a:t>
            </a:fld>
            <a:endParaRPr lang="en-US" altLang="zh-CN"/>
          </a:p>
        </p:txBody>
      </p:sp>
    </p:spTree>
    <p:extLst>
      <p:ext uri="{BB962C8B-B14F-4D97-AF65-F5344CB8AC3E}">
        <p14:creationId xmlns:p14="http://schemas.microsoft.com/office/powerpoint/2010/main" val="40600826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pPr>
              <a:defRPr/>
            </a:pPr>
            <a:endParaRPr lang="en-US" altLang="zh-CN"/>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pPr>
              <a:defRPr/>
            </a:pPr>
            <a:endParaRPr lang="en-US" altLang="zh-CN"/>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pPr>
              <a:defRPr/>
            </a:pPr>
            <a:fld id="{41057779-41E0-47D6-B79D-7AA22C9495DF}" type="slidenum">
              <a:rPr lang="en-US" altLang="zh-CN" smtClean="0"/>
              <a:pPr>
                <a:defRPr/>
              </a:pPr>
              <a:t>‹#›</a:t>
            </a:fld>
            <a:endParaRPr lang="en-US" altLang="zh-CN"/>
          </a:p>
        </p:txBody>
      </p:sp>
    </p:spTree>
    <p:extLst>
      <p:ext uri="{BB962C8B-B14F-4D97-AF65-F5344CB8AC3E}">
        <p14:creationId xmlns:p14="http://schemas.microsoft.com/office/powerpoint/2010/main" val="720690187"/>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slideLayout" Target="../slideLayouts/slideLayout2.xml"/><Relationship Id="rId7" Type="http://schemas.openxmlformats.org/officeDocument/2006/relationships/diagramColors" Target="../diagrams/colors1.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683171" y="1447800"/>
            <a:ext cx="8825658" cy="3329581"/>
          </a:xfrm>
        </p:spPr>
        <p:txBody>
          <a:bodyPr/>
          <a:lstStyle/>
          <a:p>
            <a:pPr algn="ctr" eaLnBrk="1" hangingPunct="1"/>
            <a:r>
              <a:rPr lang="zh-CN" altLang="en-US" sz="8000" b="1" dirty="0">
                <a:ln w="6600">
                  <a:solidFill>
                    <a:schemeClr val="accent2"/>
                  </a:solidFill>
                  <a:prstDash val="solid"/>
                </a:ln>
                <a:solidFill>
                  <a:srgbClr val="FFFFFF"/>
                </a:solidFill>
                <a:effectLst>
                  <a:outerShdw dist="38100" dir="2700000" algn="tl" rotWithShape="0">
                    <a:schemeClr val="accent2"/>
                  </a:outerShdw>
                </a:effectLst>
              </a:rPr>
              <a:t>云计算技术</a:t>
            </a: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59190" y="404664"/>
            <a:ext cx="4673620" cy="3022274"/>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r>
              <a:rPr lang="zh-CN" altLang="en-US"/>
              <a:t>云计算的定义 </a:t>
            </a:r>
          </a:p>
        </p:txBody>
      </p:sp>
      <p:sp>
        <p:nvSpPr>
          <p:cNvPr id="3075" name="Rectangle 3"/>
          <p:cNvSpPr>
            <a:spLocks noGrp="1" noChangeArrowheads="1"/>
          </p:cNvSpPr>
          <p:nvPr>
            <p:ph idx="1"/>
          </p:nvPr>
        </p:nvSpPr>
        <p:spPr>
          <a:xfrm>
            <a:off x="1981200" y="2565401"/>
            <a:ext cx="8229600" cy="3560763"/>
          </a:xfrm>
        </p:spPr>
        <p:txBody>
          <a:bodyPr/>
          <a:lstStyle/>
          <a:p>
            <a:pPr marL="0" indent="0" eaLnBrk="1" hangingPunct="1">
              <a:buNone/>
              <a:defRPr/>
            </a:pPr>
            <a:r>
              <a:rPr lang="zh-CN" altLang="en-US" sz="2800" dirty="0">
                <a:latin typeface="+mn-ea"/>
              </a:rPr>
              <a:t>    云计算（</a:t>
            </a:r>
            <a:r>
              <a:rPr lang="en-US" altLang="zh-CN" sz="2800" dirty="0">
                <a:latin typeface="+mn-ea"/>
              </a:rPr>
              <a:t>cloud computing</a:t>
            </a:r>
            <a:r>
              <a:rPr lang="zh-CN" altLang="en-US" sz="2800" dirty="0">
                <a:latin typeface="+mn-ea"/>
              </a:rPr>
              <a:t>）是基于互联网的相关服务的增加、使用和交付模式，通常涉及通过互联网来提供动态易扩展且经常是虚拟化的资源。</a:t>
            </a:r>
          </a:p>
        </p:txBody>
      </p:sp>
      <p:pic>
        <p:nvPicPr>
          <p:cNvPr id="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23692" y="3983590"/>
            <a:ext cx="5544616" cy="2586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zh-CN" altLang="en-US"/>
              <a:t>云计算的主要服务形式</a:t>
            </a:r>
          </a:p>
        </p:txBody>
      </p:sp>
      <p:sp>
        <p:nvSpPr>
          <p:cNvPr id="6147" name="内容占位符 1"/>
          <p:cNvSpPr>
            <a:spLocks noGrp="1"/>
          </p:cNvSpPr>
          <p:nvPr>
            <p:ph idx="1"/>
          </p:nvPr>
        </p:nvSpPr>
        <p:spPr>
          <a:xfrm>
            <a:off x="1992314" y="1916114"/>
            <a:ext cx="8505825" cy="864815"/>
          </a:xfrm>
        </p:spPr>
        <p:txBody>
          <a:bodyPr/>
          <a:lstStyle/>
          <a:p>
            <a:pPr marL="0" indent="0" eaLnBrk="1" hangingPunct="1">
              <a:buNone/>
            </a:pPr>
            <a:r>
              <a:rPr lang="zh-CN" altLang="en-US" sz="2800" dirty="0"/>
              <a:t>      目前，云计算的主要服务形式有：</a:t>
            </a:r>
          </a:p>
        </p:txBody>
      </p:sp>
      <p:graphicFrame>
        <p:nvGraphicFramePr>
          <p:cNvPr id="3" name="图示 2"/>
          <p:cNvGraphicFramePr/>
          <p:nvPr>
            <p:extLst>
              <p:ext uri="{D42A27DB-BD31-4B8C-83A1-F6EECF244321}">
                <p14:modId xmlns:p14="http://schemas.microsoft.com/office/powerpoint/2010/main" val="2802259938"/>
              </p:ext>
            </p:extLst>
          </p:nvPr>
        </p:nvGraphicFramePr>
        <p:xfrm>
          <a:off x="1992314" y="2780929"/>
          <a:ext cx="8505825" cy="32416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2" name="n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9120336" y="4941168"/>
            <a:ext cx="406400" cy="406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371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zh-CN" altLang="en-US"/>
              <a:t>软件即服务</a:t>
            </a:r>
            <a:r>
              <a:rPr lang="en-US" altLang="zh-CN"/>
              <a:t>(SaaS)</a:t>
            </a:r>
            <a:endParaRPr lang="zh-CN" altLang="en-US"/>
          </a:p>
        </p:txBody>
      </p:sp>
      <p:sp>
        <p:nvSpPr>
          <p:cNvPr id="17411" name="Text Box 3"/>
          <p:cNvSpPr txBox="1">
            <a:spLocks noChangeArrowheads="1"/>
          </p:cNvSpPr>
          <p:nvPr/>
        </p:nvSpPr>
        <p:spPr bwMode="auto">
          <a:xfrm>
            <a:off x="1774826" y="1773239"/>
            <a:ext cx="4392613" cy="3970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en-US" altLang="zh-CN" sz="2800" dirty="0">
                <a:latin typeface="+mn-ea"/>
                <a:ea typeface="+mn-ea"/>
              </a:rPr>
              <a:t>     </a:t>
            </a:r>
            <a:r>
              <a:rPr lang="en-US" altLang="zh-CN" sz="2800" dirty="0" err="1">
                <a:latin typeface="+mn-ea"/>
                <a:ea typeface="+mn-ea"/>
              </a:rPr>
              <a:t>SaaS</a:t>
            </a:r>
            <a:r>
              <a:rPr lang="zh-CN" altLang="en-US" sz="2800" dirty="0">
                <a:latin typeface="+mn-ea"/>
                <a:ea typeface="+mn-ea"/>
              </a:rPr>
              <a:t>服务提供商将应用软件统一部署在自己的服务器上，用户根据需求通过互联网向厂商订购应用软件服务，服务提供商根据客户所定软件的数量、时间的长短等因素收费，并且通过浏览器向客户提供软件的模式。</a:t>
            </a:r>
            <a:endParaRPr lang="en-US" altLang="zh-CN" sz="2800" dirty="0">
              <a:latin typeface="+mn-ea"/>
              <a:ea typeface="+mn-ea"/>
            </a:endParaRPr>
          </a:p>
        </p:txBody>
      </p:sp>
      <p:pic>
        <p:nvPicPr>
          <p:cNvPr id="7172"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67438" y="2133600"/>
            <a:ext cx="4432300" cy="2617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zh-CN" altLang="en-US"/>
              <a:t>平台即服务</a:t>
            </a:r>
            <a:r>
              <a:rPr lang="en-US" altLang="zh-CN"/>
              <a:t>(PaaS)</a:t>
            </a:r>
            <a:endParaRPr lang="zh-CN" altLang="en-US"/>
          </a:p>
        </p:txBody>
      </p:sp>
      <p:sp>
        <p:nvSpPr>
          <p:cNvPr id="3" name="矩形 2"/>
          <p:cNvSpPr/>
          <p:nvPr/>
        </p:nvSpPr>
        <p:spPr>
          <a:xfrm>
            <a:off x="2135188" y="2060576"/>
            <a:ext cx="7777162" cy="2246313"/>
          </a:xfrm>
          <a:prstGeom prst="rect">
            <a:avLst/>
          </a:prstGeom>
        </p:spPr>
        <p:txBody>
          <a:bodyPr>
            <a:spAutoFit/>
          </a:bodyPr>
          <a:lstStyle/>
          <a:p>
            <a:pPr>
              <a:defRPr/>
            </a:pPr>
            <a:r>
              <a:rPr lang="zh-CN" altLang="en-US" sz="2800" dirty="0">
                <a:latin typeface="+mn-ea"/>
                <a:ea typeface="+mn-ea"/>
              </a:rPr>
              <a:t>    把开发环境作为一种服务来提供。这是一种分布式平台服务，厂商提供开发环境、服务器平台、硬件资源等服务给客户，用户在其平台基础上定制开发自己的应用程序并通过其服务器和互联网传递给其他客户。</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zh-CN" altLang="en-US"/>
              <a:t>基础设施服务</a:t>
            </a:r>
            <a:r>
              <a:rPr lang="en-US" altLang="zh-CN"/>
              <a:t>(IaaS)</a:t>
            </a:r>
            <a:endParaRPr lang="zh-CN" altLang="en-US"/>
          </a:p>
        </p:txBody>
      </p:sp>
      <p:sp>
        <p:nvSpPr>
          <p:cNvPr id="3" name="矩形 2"/>
          <p:cNvSpPr/>
          <p:nvPr/>
        </p:nvSpPr>
        <p:spPr>
          <a:xfrm>
            <a:off x="1960563" y="1844676"/>
            <a:ext cx="4991100" cy="3108325"/>
          </a:xfrm>
          <a:prstGeom prst="rect">
            <a:avLst/>
          </a:prstGeom>
        </p:spPr>
        <p:txBody>
          <a:bodyPr>
            <a:spAutoFit/>
          </a:bodyPr>
          <a:lstStyle/>
          <a:p>
            <a:pPr>
              <a:defRPr/>
            </a:pPr>
            <a:r>
              <a:rPr lang="en-US" altLang="zh-CN" sz="2800" dirty="0">
                <a:latin typeface="+mn-ea"/>
                <a:ea typeface="+mn-ea"/>
              </a:rPr>
              <a:t>    </a:t>
            </a:r>
            <a:r>
              <a:rPr lang="en-US" altLang="zh-CN" sz="2800" dirty="0" err="1">
                <a:latin typeface="+mn-ea"/>
                <a:ea typeface="+mn-ea"/>
              </a:rPr>
              <a:t>IaaS</a:t>
            </a:r>
            <a:r>
              <a:rPr lang="zh-CN" altLang="en-US" sz="2800" dirty="0">
                <a:latin typeface="+mn-ea"/>
                <a:ea typeface="+mn-ea"/>
              </a:rPr>
              <a:t>即把厂商的由多台服务器组成的“云端”基础设施，作为计量服务提供给客户。它将内存、</a:t>
            </a:r>
            <a:r>
              <a:rPr lang="en-US" altLang="zh-CN" sz="2800" dirty="0">
                <a:latin typeface="+mn-ea"/>
                <a:ea typeface="+mn-ea"/>
              </a:rPr>
              <a:t>I/O</a:t>
            </a:r>
            <a:r>
              <a:rPr lang="zh-CN" altLang="en-US" sz="2800" dirty="0">
                <a:latin typeface="+mn-ea"/>
                <a:ea typeface="+mn-ea"/>
              </a:rPr>
              <a:t>设备、存储和计算能力整合成一个虚拟的资源池为整个业界提供所需要的存储资源和虚拟化服务器等服务。</a:t>
            </a:r>
          </a:p>
        </p:txBody>
      </p:sp>
      <p:pic>
        <p:nvPicPr>
          <p:cNvPr id="9220"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38964" y="1557338"/>
            <a:ext cx="3533775" cy="278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zh-CN" altLang="en-US"/>
              <a:t>云计算的核心技术</a:t>
            </a:r>
          </a:p>
        </p:txBody>
      </p:sp>
      <p:sp>
        <p:nvSpPr>
          <p:cNvPr id="2" name="内容占位符 1"/>
          <p:cNvSpPr>
            <a:spLocks noGrp="1"/>
          </p:cNvSpPr>
          <p:nvPr>
            <p:ph idx="1"/>
          </p:nvPr>
        </p:nvSpPr>
        <p:spPr>
          <a:xfrm>
            <a:off x="2063750" y="2205039"/>
            <a:ext cx="8229600" cy="2592387"/>
          </a:xfrm>
        </p:spPr>
        <p:txBody>
          <a:bodyPr/>
          <a:lstStyle/>
          <a:p>
            <a:pPr marL="0" indent="0" eaLnBrk="1" hangingPunct="1">
              <a:buNone/>
              <a:defRPr/>
            </a:pPr>
            <a:r>
              <a:rPr lang="zh-CN" altLang="en-US" sz="2800" dirty="0">
                <a:latin typeface="+mn-ea"/>
              </a:rPr>
              <a:t>    云计算系统运用了许多技术，其中以编程模型、数据管理技术、数据存储技术、虚拟化技术、云计算平台管理技术最为关键。</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zh-CN" altLang="en-US" sz="4000"/>
              <a:t>中国云计算发展</a:t>
            </a:r>
            <a:endParaRPr lang="zh-CN" altLang="en-US" sz="3200"/>
          </a:p>
        </p:txBody>
      </p:sp>
      <p:sp>
        <p:nvSpPr>
          <p:cNvPr id="15363" name="Rectangle 3"/>
          <p:cNvSpPr>
            <a:spLocks noGrp="1" noChangeArrowheads="1"/>
          </p:cNvSpPr>
          <p:nvPr>
            <p:ph idx="1"/>
          </p:nvPr>
        </p:nvSpPr>
        <p:spPr>
          <a:xfrm>
            <a:off x="2135188" y="2060576"/>
            <a:ext cx="8229600" cy="2881313"/>
          </a:xfrm>
        </p:spPr>
        <p:txBody>
          <a:bodyPr/>
          <a:lstStyle/>
          <a:p>
            <a:pPr marL="0" indent="0" eaLnBrk="1" hangingPunct="1">
              <a:buNone/>
            </a:pPr>
            <a:r>
              <a:rPr lang="zh-CN" altLang="en-US"/>
              <a:t>       中国云计算产业分为市场准备期、起飞期和成熟期三个阶段。当前，中国云计算产业尚处于导入和准备阶段，处于大规模爆发的前夜。</a:t>
            </a:r>
          </a:p>
          <a:p>
            <a:pPr marL="0" indent="0" eaLnBrk="1" hangingPunct="1">
              <a:buNone/>
            </a:pPr>
            <a:r>
              <a:rPr lang="zh-CN" altLang="en-US" b="1"/>
              <a:t/>
            </a:r>
            <a:br>
              <a:rPr lang="zh-CN" altLang="en-US" b="1"/>
            </a:br>
            <a:endParaRPr lang="zh-CN" altLang="en-US" b="1"/>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离子">
  <a:themeElements>
    <a:clrScheme name="蓝色​​">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Gill Sans MT">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离子">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198</TotalTime>
  <Words>342</Words>
  <Application>Microsoft Office PowerPoint</Application>
  <PresentationFormat>宽屏</PresentationFormat>
  <Paragraphs>19</Paragraphs>
  <Slides>8</Slides>
  <Notes>0</Notes>
  <HiddenSlides>0</HiddenSlides>
  <MMClips>1</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8</vt:i4>
      </vt:variant>
    </vt:vector>
  </HeadingPairs>
  <TitlesOfParts>
    <vt:vector size="14" baseType="lpstr">
      <vt:lpstr>华文中宋</vt:lpstr>
      <vt:lpstr>宋体</vt:lpstr>
      <vt:lpstr>Arial</vt:lpstr>
      <vt:lpstr>Gill Sans MT</vt:lpstr>
      <vt:lpstr>Wingdings 3</vt:lpstr>
      <vt:lpstr>离子</vt:lpstr>
      <vt:lpstr>云计算技术</vt:lpstr>
      <vt:lpstr>云计算的定义 </vt:lpstr>
      <vt:lpstr>云计算的主要服务形式</vt:lpstr>
      <vt:lpstr>软件即服务(SaaS)</vt:lpstr>
      <vt:lpstr>平台即服务(PaaS)</vt:lpstr>
      <vt:lpstr>基础设施服务(IaaS)</vt:lpstr>
      <vt:lpstr>云计算的核心技术</vt:lpstr>
      <vt:lpstr>中国云计算发展</vt:lpstr>
    </vt:vector>
  </TitlesOfParts>
  <Company>usst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百年奥运</dc:title>
  <dc:creator>朱维雄</dc:creator>
  <cp:lastModifiedBy>linda</cp:lastModifiedBy>
  <cp:revision>28</cp:revision>
  <dcterms:created xsi:type="dcterms:W3CDTF">2008-07-09T07:17:35Z</dcterms:created>
  <dcterms:modified xsi:type="dcterms:W3CDTF">2024-03-23T11:46:05Z</dcterms:modified>
</cp:coreProperties>
</file>