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8" r:id="rId3"/>
    <p:sldId id="259" r:id="rId4"/>
    <p:sldId id="260" r:id="rId5"/>
    <p:sldId id="266" r:id="rId6"/>
    <p:sldId id="267" r:id="rId7"/>
    <p:sldId id="280" r:id="rId8"/>
    <p:sldId id="271" r:id="rId9"/>
    <p:sldId id="281" r:id="rId10"/>
    <p:sldId id="279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07" autoAdjust="0"/>
  </p:normalViewPr>
  <p:slideViewPr>
    <p:cSldViewPr>
      <p:cViewPr varScale="1">
        <p:scale>
          <a:sx n="46" d="100"/>
          <a:sy n="46" d="100"/>
        </p:scale>
        <p:origin x="60" y="486"/>
      </p:cViewPr>
      <p:guideLst>
        <p:guide orient="horz" pos="16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813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261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146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084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549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0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21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765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478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549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68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3/22/2024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776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1837016" y="1380077"/>
            <a:ext cx="4891683" cy="632722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911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北斗卫星导航系统简介</a:t>
            </a:r>
            <a:endParaRPr lang="en-US" sz="2911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FC3C306-8772-5221-A55E-1C79756CF215}"/>
              </a:ext>
            </a:extLst>
          </p:cNvPr>
          <p:cNvSpPr txBox="1"/>
          <p:nvPr/>
        </p:nvSpPr>
        <p:spPr>
          <a:xfrm>
            <a:off x="4191000" y="2571750"/>
            <a:ext cx="3147299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</a:pPr>
            <a:r>
              <a:rPr lang="en-US" altLang="zh-CN" sz="18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北斗卫星导航系统概述</a:t>
            </a:r>
            <a:endParaRPr lang="en-US" altLang="zh-CN" sz="18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  <a:p>
            <a:pPr lvl="0">
              <a:lnSpc>
                <a:spcPct val="140000"/>
              </a:lnSpc>
            </a:pPr>
            <a:r>
              <a:rPr lang="en-US" altLang="zh-CN" sz="18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北斗卫星导航系统功能特点</a:t>
            </a:r>
            <a:endParaRPr lang="en-US" altLang="zh-CN" sz="18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  <a:p>
            <a:pPr lvl="0">
              <a:lnSpc>
                <a:spcPct val="140000"/>
              </a:lnSpc>
            </a:pPr>
            <a:r>
              <a:rPr lang="en-US" altLang="zh-CN" sz="18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北斗卫星导航系统应用场景</a:t>
            </a:r>
            <a:endParaRPr lang="en-US" altLang="zh-CN" sz="18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  <a:p>
            <a:pPr lvl="0">
              <a:lnSpc>
                <a:spcPct val="140000"/>
              </a:lnSpc>
            </a:pPr>
            <a:r>
              <a:rPr lang="en-US" altLang="zh-CN" sz="18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北斗卫星导航系统价值意义</a:t>
            </a:r>
            <a:endParaRPr lang="en-US" altLang="zh-CN" sz="18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/>
          </a:blip>
          <a:srcRect l="9473" r="9473"/>
          <a:stretch>
            <a:fillRect/>
          </a:stretch>
        </p:blipFill>
        <p:spPr>
          <a:xfrm>
            <a:off x="1671459" y="1439060"/>
            <a:ext cx="2724354" cy="2724353"/>
          </a:xfrm>
          <a:prstGeom prst="round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4665234" y="1771250"/>
            <a:ext cx="2678906" cy="54462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76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北斗卫星导航系统提供了独立的定位、导航和授时服务，降低了对国外导航系统的依赖，增强了国家安全的保障能力。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665234" y="1403845"/>
            <a:ext cx="2609255" cy="418433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133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保障国家安全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665234" y="3173837"/>
            <a:ext cx="2678906" cy="76218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76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北斗卫星导航系统的广泛应用，推动了位置服务、智能交通、精准农业、智慧城市等相关产业的发展，为经济转型升级提供了有力支撑。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665233" y="2820146"/>
            <a:ext cx="2882504" cy="418433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133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促进经济发展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00000" y="162000"/>
            <a:ext cx="5625704" cy="46498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88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对国家安全和经济发展的支撑作用</a:t>
            </a:r>
            <a:endParaRPr lang="en-US" sz="1688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2694148" y="2119122"/>
            <a:ext cx="4570214" cy="56847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北斗卫星导航系统概述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94148" y="1285088"/>
            <a:ext cx="4886325" cy="86817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304" b="1" dirty="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572655" y="1223811"/>
            <a:ext cx="3787973" cy="603355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0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定义</a:t>
            </a:r>
            <a:endParaRPr lang="en-US" sz="20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572655" y="1809750"/>
            <a:ext cx="3787973" cy="805975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北斗卫星导航系统（Beidou</a:t>
            </a:r>
            <a:r>
              <a:rPr lang="en-US" sz="1000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 Navigation Satellite </a:t>
            </a:r>
            <a:r>
              <a:rPr lang="en-US" sz="1000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System，简称BDS）是中国自行研制的全球卫星导航系统，提供全天候、全天时、高精度的定位、导航和授时服务</a:t>
            </a:r>
            <a:r>
              <a:rPr lang="en-US" sz="1000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30897" y="2864329"/>
            <a:ext cx="3670102" cy="603355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2000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背景</a:t>
            </a:r>
            <a:endParaRPr lang="en-US" sz="2000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530897" y="3435854"/>
            <a:ext cx="3830836" cy="575142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北斗卫星导航系统的建设旨在满足国家安全和经济发展的需求，提高中国在全球导航领域的独立性和自主性</a:t>
            </a:r>
            <a:r>
              <a:rPr lang="en-US" sz="1000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0706967-6F1B-D927-E8EC-D40F35CD817F}"/>
              </a:ext>
            </a:extLst>
          </p:cNvPr>
          <p:cNvGrpSpPr/>
          <p:nvPr/>
        </p:nvGrpSpPr>
        <p:grpSpPr>
          <a:xfrm>
            <a:off x="1610716" y="3992691"/>
            <a:ext cx="3901700" cy="69187"/>
            <a:chOff x="623620" y="5323587"/>
            <a:chExt cx="5202267" cy="92249"/>
          </a:xfrm>
        </p:grpSpPr>
        <p:sp>
          <p:nvSpPr>
            <p:cNvPr id="8" name="AutoShape 8"/>
            <p:cNvSpPr/>
            <p:nvPr/>
          </p:nvSpPr>
          <p:spPr>
            <a:xfrm>
              <a:off x="663305" y="5323587"/>
              <a:ext cx="526101" cy="92249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9" name="AutoShape 9"/>
            <p:cNvSpPr/>
            <p:nvPr/>
          </p:nvSpPr>
          <p:spPr>
            <a:xfrm>
              <a:off x="623620" y="5323587"/>
              <a:ext cx="92249" cy="9224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0" name="AutoShape 10"/>
            <p:cNvSpPr/>
            <p:nvPr/>
          </p:nvSpPr>
          <p:spPr>
            <a:xfrm>
              <a:off x="1135684" y="5323587"/>
              <a:ext cx="92249" cy="9224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cxnSp>
          <p:nvCxnSpPr>
            <p:cNvPr id="11" name="Connector 11"/>
            <p:cNvCxnSpPr/>
            <p:nvPr/>
          </p:nvCxnSpPr>
          <p:spPr>
            <a:xfrm>
              <a:off x="1189406" y="5379260"/>
              <a:ext cx="4636481" cy="0"/>
            </a:xfrm>
            <a:prstGeom prst="line">
              <a:avLst/>
            </a:prstGeom>
            <a:ln w="14288">
              <a:solidFill>
                <a:schemeClr val="accent1"/>
              </a:solidFill>
              <a:prstDash val="dash"/>
              <a:headEnd type="none"/>
              <a:tailEnd type="none"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alphaModFix/>
          </a:blip>
          <a:srcRect l="13594" r="13594"/>
          <a:stretch>
            <a:fillRect/>
          </a:stretch>
        </p:blipFill>
        <p:spPr>
          <a:xfrm>
            <a:off x="6019800" y="1373761"/>
            <a:ext cx="2069901" cy="2759867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3A83CBE9-91CA-FB7A-116C-97EA6C6D2E52}"/>
              </a:ext>
            </a:extLst>
          </p:cNvPr>
          <p:cNvGrpSpPr/>
          <p:nvPr/>
        </p:nvGrpSpPr>
        <p:grpSpPr>
          <a:xfrm>
            <a:off x="1592870" y="2684508"/>
            <a:ext cx="3901700" cy="69187"/>
            <a:chOff x="599826" y="3579344"/>
            <a:chExt cx="5202267" cy="92249"/>
          </a:xfrm>
        </p:grpSpPr>
        <p:sp>
          <p:nvSpPr>
            <p:cNvPr id="13" name="AutoShape 13"/>
            <p:cNvSpPr/>
            <p:nvPr/>
          </p:nvSpPr>
          <p:spPr>
            <a:xfrm>
              <a:off x="639510" y="3579344"/>
              <a:ext cx="526101" cy="92249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599826" y="3579344"/>
              <a:ext cx="92249" cy="9224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1111890" y="3579344"/>
              <a:ext cx="92249" cy="9224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cxnSp>
          <p:nvCxnSpPr>
            <p:cNvPr id="16" name="Connector 16"/>
            <p:cNvCxnSpPr/>
            <p:nvPr/>
          </p:nvCxnSpPr>
          <p:spPr>
            <a:xfrm>
              <a:off x="1165612" y="3635017"/>
              <a:ext cx="4636481" cy="0"/>
            </a:xfrm>
            <a:prstGeom prst="line">
              <a:avLst/>
            </a:prstGeom>
            <a:ln w="14288">
              <a:solidFill>
                <a:schemeClr val="accent1"/>
              </a:solidFill>
              <a:prstDash val="dash"/>
              <a:headEnd type="none"/>
              <a:tailEnd type="none"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8" name="TextBox 38"/>
          <p:cNvSpPr txBox="1"/>
          <p:nvPr/>
        </p:nvSpPr>
        <p:spPr>
          <a:xfrm>
            <a:off x="900000" y="162000"/>
            <a:ext cx="5625704" cy="46498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88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定义与背景</a:t>
            </a:r>
            <a:endParaRPr lang="en-US" sz="1688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32546" r="32546"/>
          <a:stretch>
            <a:fillRect/>
          </a:stretch>
        </p:blipFill>
        <p:spPr>
          <a:xfrm>
            <a:off x="2327234" y="2571750"/>
            <a:ext cx="942500" cy="18000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l="30633" r="30633"/>
          <a:stretch>
            <a:fillRect/>
          </a:stretch>
        </p:blipFill>
        <p:spPr>
          <a:xfrm>
            <a:off x="988346" y="2571750"/>
            <a:ext cx="942500" cy="1800000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988346" y="1029346"/>
            <a:ext cx="169256" cy="278606"/>
          </a:xfrm>
          <a:custGeom>
            <a:avLst/>
            <a:gdLst/>
            <a:ahLst/>
            <a:cxnLst/>
            <a:rect l="l" t="t" r="r" b="b"/>
            <a:pathLst>
              <a:path w="369275" h="607851">
                <a:moveTo>
                  <a:pt x="139276" y="570066"/>
                </a:moveTo>
                <a:cubicBezTo>
                  <a:pt x="144275" y="565371"/>
                  <a:pt x="152183" y="565744"/>
                  <a:pt x="156809" y="570811"/>
                </a:cubicBezTo>
                <a:cubicBezTo>
                  <a:pt x="171730" y="587133"/>
                  <a:pt x="197544" y="587133"/>
                  <a:pt x="212465" y="570811"/>
                </a:cubicBezTo>
                <a:cubicBezTo>
                  <a:pt x="217091" y="565744"/>
                  <a:pt x="224999" y="565371"/>
                  <a:pt x="229998" y="570066"/>
                </a:cubicBezTo>
                <a:cubicBezTo>
                  <a:pt x="235071" y="574687"/>
                  <a:pt x="235444" y="582512"/>
                  <a:pt x="230818" y="587580"/>
                </a:cubicBezTo>
                <a:cubicBezTo>
                  <a:pt x="218956" y="600473"/>
                  <a:pt x="202170" y="607851"/>
                  <a:pt x="184637" y="607851"/>
                </a:cubicBezTo>
                <a:cubicBezTo>
                  <a:pt x="167105" y="607851"/>
                  <a:pt x="150318" y="600473"/>
                  <a:pt x="138456" y="587580"/>
                </a:cubicBezTo>
                <a:cubicBezTo>
                  <a:pt x="133830" y="582512"/>
                  <a:pt x="134203" y="574687"/>
                  <a:pt x="139276" y="570066"/>
                </a:cubicBezTo>
                <a:close/>
                <a:moveTo>
                  <a:pt x="273919" y="497785"/>
                </a:moveTo>
                <a:cubicBezTo>
                  <a:pt x="280558" y="496146"/>
                  <a:pt x="287345" y="500169"/>
                  <a:pt x="288986" y="506874"/>
                </a:cubicBezTo>
                <a:cubicBezTo>
                  <a:pt x="290627" y="513505"/>
                  <a:pt x="286599" y="520210"/>
                  <a:pt x="279961" y="521849"/>
                </a:cubicBezTo>
                <a:cubicBezTo>
                  <a:pt x="218426" y="537271"/>
                  <a:pt x="156891" y="552619"/>
                  <a:pt x="95356" y="567966"/>
                </a:cubicBezTo>
                <a:cubicBezTo>
                  <a:pt x="88717" y="569605"/>
                  <a:pt x="81930" y="565582"/>
                  <a:pt x="80289" y="558951"/>
                </a:cubicBezTo>
                <a:cubicBezTo>
                  <a:pt x="78648" y="552321"/>
                  <a:pt x="82676" y="545541"/>
                  <a:pt x="89314" y="543902"/>
                </a:cubicBezTo>
                <a:cubicBezTo>
                  <a:pt x="150849" y="528554"/>
                  <a:pt x="212384" y="513207"/>
                  <a:pt x="273919" y="497785"/>
                </a:cubicBezTo>
                <a:close/>
                <a:moveTo>
                  <a:pt x="273919" y="452696"/>
                </a:moveTo>
                <a:cubicBezTo>
                  <a:pt x="280558" y="450984"/>
                  <a:pt x="287345" y="455003"/>
                  <a:pt x="288986" y="461701"/>
                </a:cubicBezTo>
                <a:cubicBezTo>
                  <a:pt x="290627" y="468325"/>
                  <a:pt x="286599" y="475024"/>
                  <a:pt x="279961" y="476736"/>
                </a:cubicBezTo>
                <a:cubicBezTo>
                  <a:pt x="218426" y="492067"/>
                  <a:pt x="156891" y="507399"/>
                  <a:pt x="95356" y="522731"/>
                </a:cubicBezTo>
                <a:cubicBezTo>
                  <a:pt x="88717" y="524443"/>
                  <a:pt x="81930" y="520350"/>
                  <a:pt x="80289" y="513726"/>
                </a:cubicBezTo>
                <a:cubicBezTo>
                  <a:pt x="78648" y="507102"/>
                  <a:pt x="82676" y="500403"/>
                  <a:pt x="89314" y="498691"/>
                </a:cubicBezTo>
                <a:cubicBezTo>
                  <a:pt x="150849" y="483360"/>
                  <a:pt x="212384" y="468028"/>
                  <a:pt x="273919" y="452696"/>
                </a:cubicBezTo>
                <a:close/>
                <a:moveTo>
                  <a:pt x="184673" y="227009"/>
                </a:moveTo>
                <a:cubicBezTo>
                  <a:pt x="189222" y="227009"/>
                  <a:pt x="193698" y="227158"/>
                  <a:pt x="198173" y="227456"/>
                </a:cubicBezTo>
                <a:cubicBezTo>
                  <a:pt x="202723" y="227829"/>
                  <a:pt x="207273" y="228276"/>
                  <a:pt x="211748" y="228947"/>
                </a:cubicBezTo>
                <a:cubicBezTo>
                  <a:pt x="216223" y="229617"/>
                  <a:pt x="220773" y="230437"/>
                  <a:pt x="225248" y="231406"/>
                </a:cubicBezTo>
                <a:cubicBezTo>
                  <a:pt x="229723" y="232449"/>
                  <a:pt x="234199" y="233567"/>
                  <a:pt x="238674" y="234908"/>
                </a:cubicBezTo>
                <a:cubicBezTo>
                  <a:pt x="248370" y="237740"/>
                  <a:pt x="250757" y="250408"/>
                  <a:pt x="242776" y="256593"/>
                </a:cubicBezTo>
                <a:cubicBezTo>
                  <a:pt x="242403" y="256891"/>
                  <a:pt x="242030" y="257190"/>
                  <a:pt x="241657" y="257562"/>
                </a:cubicBezTo>
                <a:cubicBezTo>
                  <a:pt x="241284" y="257935"/>
                  <a:pt x="240837" y="258307"/>
                  <a:pt x="240464" y="258680"/>
                </a:cubicBezTo>
                <a:cubicBezTo>
                  <a:pt x="240091" y="259127"/>
                  <a:pt x="239644" y="259574"/>
                  <a:pt x="239271" y="260021"/>
                </a:cubicBezTo>
                <a:cubicBezTo>
                  <a:pt x="238823" y="260543"/>
                  <a:pt x="238450" y="261065"/>
                  <a:pt x="238003" y="261586"/>
                </a:cubicBezTo>
                <a:cubicBezTo>
                  <a:pt x="237555" y="262182"/>
                  <a:pt x="237182" y="262779"/>
                  <a:pt x="236735" y="263449"/>
                </a:cubicBezTo>
                <a:cubicBezTo>
                  <a:pt x="236287" y="264120"/>
                  <a:pt x="235914" y="264791"/>
                  <a:pt x="235467" y="265461"/>
                </a:cubicBezTo>
                <a:cubicBezTo>
                  <a:pt x="235019" y="266206"/>
                  <a:pt x="234646" y="266952"/>
                  <a:pt x="234199" y="267697"/>
                </a:cubicBezTo>
                <a:cubicBezTo>
                  <a:pt x="233826" y="268442"/>
                  <a:pt x="233453" y="269187"/>
                  <a:pt x="233080" y="269932"/>
                </a:cubicBezTo>
                <a:cubicBezTo>
                  <a:pt x="232632" y="270827"/>
                  <a:pt x="232259" y="271721"/>
                  <a:pt x="231812" y="272615"/>
                </a:cubicBezTo>
                <a:cubicBezTo>
                  <a:pt x="231439" y="273584"/>
                  <a:pt x="230991" y="274553"/>
                  <a:pt x="230618" y="275521"/>
                </a:cubicBezTo>
                <a:cubicBezTo>
                  <a:pt x="230171" y="276565"/>
                  <a:pt x="229798" y="277608"/>
                  <a:pt x="229425" y="278726"/>
                </a:cubicBezTo>
                <a:cubicBezTo>
                  <a:pt x="228978" y="279844"/>
                  <a:pt x="228605" y="280961"/>
                  <a:pt x="228232" y="282079"/>
                </a:cubicBezTo>
                <a:cubicBezTo>
                  <a:pt x="227859" y="283271"/>
                  <a:pt x="227486" y="284464"/>
                  <a:pt x="227113" y="285656"/>
                </a:cubicBezTo>
                <a:cubicBezTo>
                  <a:pt x="226740" y="286923"/>
                  <a:pt x="226367" y="288190"/>
                  <a:pt x="225994" y="289457"/>
                </a:cubicBezTo>
                <a:cubicBezTo>
                  <a:pt x="225621" y="290798"/>
                  <a:pt x="225248" y="292214"/>
                  <a:pt x="224950" y="293555"/>
                </a:cubicBezTo>
                <a:cubicBezTo>
                  <a:pt x="224577" y="294971"/>
                  <a:pt x="224204" y="296387"/>
                  <a:pt x="223906" y="297803"/>
                </a:cubicBezTo>
                <a:cubicBezTo>
                  <a:pt x="223533" y="299293"/>
                  <a:pt x="223234" y="300784"/>
                  <a:pt x="222936" y="302274"/>
                </a:cubicBezTo>
                <a:cubicBezTo>
                  <a:pt x="222265" y="305478"/>
                  <a:pt x="221593" y="308608"/>
                  <a:pt x="221071" y="311813"/>
                </a:cubicBezTo>
                <a:cubicBezTo>
                  <a:pt x="220475" y="315315"/>
                  <a:pt x="219878" y="318817"/>
                  <a:pt x="219430" y="322245"/>
                </a:cubicBezTo>
                <a:cubicBezTo>
                  <a:pt x="218983" y="325152"/>
                  <a:pt x="218610" y="328058"/>
                  <a:pt x="218237" y="330964"/>
                </a:cubicBezTo>
                <a:cubicBezTo>
                  <a:pt x="217789" y="334914"/>
                  <a:pt x="217342" y="338938"/>
                  <a:pt x="216969" y="342887"/>
                </a:cubicBezTo>
                <a:cubicBezTo>
                  <a:pt x="216521" y="347135"/>
                  <a:pt x="216148" y="351383"/>
                  <a:pt x="215776" y="355630"/>
                </a:cubicBezTo>
                <a:cubicBezTo>
                  <a:pt x="215477" y="360101"/>
                  <a:pt x="215179" y="364647"/>
                  <a:pt x="214880" y="369193"/>
                </a:cubicBezTo>
                <a:cubicBezTo>
                  <a:pt x="214508" y="376049"/>
                  <a:pt x="208615" y="381265"/>
                  <a:pt x="201753" y="380818"/>
                </a:cubicBezTo>
                <a:cubicBezTo>
                  <a:pt x="194891" y="380445"/>
                  <a:pt x="189670" y="374558"/>
                  <a:pt x="190117" y="367702"/>
                </a:cubicBezTo>
                <a:cubicBezTo>
                  <a:pt x="190490" y="361517"/>
                  <a:pt x="190863" y="355332"/>
                  <a:pt x="191385" y="349221"/>
                </a:cubicBezTo>
                <a:cubicBezTo>
                  <a:pt x="191684" y="346241"/>
                  <a:pt x="191908" y="343334"/>
                  <a:pt x="192206" y="340428"/>
                </a:cubicBezTo>
                <a:cubicBezTo>
                  <a:pt x="192504" y="337596"/>
                  <a:pt x="192803" y="334839"/>
                  <a:pt x="193101" y="332007"/>
                </a:cubicBezTo>
                <a:cubicBezTo>
                  <a:pt x="193399" y="329325"/>
                  <a:pt x="193772" y="326642"/>
                  <a:pt x="194071" y="323959"/>
                </a:cubicBezTo>
                <a:cubicBezTo>
                  <a:pt x="194294" y="322171"/>
                  <a:pt x="194593" y="320457"/>
                  <a:pt x="194816" y="318743"/>
                </a:cubicBezTo>
                <a:cubicBezTo>
                  <a:pt x="195189" y="316209"/>
                  <a:pt x="195562" y="313750"/>
                  <a:pt x="196010" y="311216"/>
                </a:cubicBezTo>
                <a:cubicBezTo>
                  <a:pt x="196383" y="308832"/>
                  <a:pt x="196756" y="306447"/>
                  <a:pt x="197203" y="303988"/>
                </a:cubicBezTo>
                <a:cubicBezTo>
                  <a:pt x="197651" y="301752"/>
                  <a:pt x="198098" y="299442"/>
                  <a:pt x="198620" y="297132"/>
                </a:cubicBezTo>
                <a:cubicBezTo>
                  <a:pt x="199068" y="294971"/>
                  <a:pt x="199515" y="292810"/>
                  <a:pt x="200038" y="290574"/>
                </a:cubicBezTo>
                <a:cubicBezTo>
                  <a:pt x="200560" y="288488"/>
                  <a:pt x="201082" y="286476"/>
                  <a:pt x="201604" y="284389"/>
                </a:cubicBezTo>
                <a:cubicBezTo>
                  <a:pt x="202126" y="282377"/>
                  <a:pt x="202723" y="280440"/>
                  <a:pt x="203319" y="278502"/>
                </a:cubicBezTo>
                <a:cubicBezTo>
                  <a:pt x="203916" y="276565"/>
                  <a:pt x="204513" y="274702"/>
                  <a:pt x="205110" y="272839"/>
                </a:cubicBezTo>
                <a:cubicBezTo>
                  <a:pt x="205706" y="271125"/>
                  <a:pt x="206378" y="269336"/>
                  <a:pt x="207049" y="267548"/>
                </a:cubicBezTo>
                <a:cubicBezTo>
                  <a:pt x="207720" y="265908"/>
                  <a:pt x="208391" y="264269"/>
                  <a:pt x="209137" y="262629"/>
                </a:cubicBezTo>
                <a:cubicBezTo>
                  <a:pt x="209809" y="260990"/>
                  <a:pt x="210554" y="259425"/>
                  <a:pt x="211300" y="257935"/>
                </a:cubicBezTo>
                <a:cubicBezTo>
                  <a:pt x="211673" y="257190"/>
                  <a:pt x="212046" y="256519"/>
                  <a:pt x="212419" y="255848"/>
                </a:cubicBezTo>
                <a:cubicBezTo>
                  <a:pt x="212643" y="255401"/>
                  <a:pt x="212941" y="254879"/>
                  <a:pt x="213240" y="254358"/>
                </a:cubicBezTo>
                <a:cubicBezTo>
                  <a:pt x="211524" y="254060"/>
                  <a:pt x="209809" y="253762"/>
                  <a:pt x="208093" y="253538"/>
                </a:cubicBezTo>
                <a:cubicBezTo>
                  <a:pt x="204214" y="252942"/>
                  <a:pt x="200336" y="252495"/>
                  <a:pt x="196383" y="252197"/>
                </a:cubicBezTo>
                <a:cubicBezTo>
                  <a:pt x="192504" y="251973"/>
                  <a:pt x="188551" y="251824"/>
                  <a:pt x="184673" y="251824"/>
                </a:cubicBezTo>
                <a:cubicBezTo>
                  <a:pt x="180794" y="251824"/>
                  <a:pt x="176841" y="251899"/>
                  <a:pt x="172962" y="252197"/>
                </a:cubicBezTo>
                <a:cubicBezTo>
                  <a:pt x="169009" y="252495"/>
                  <a:pt x="165131" y="252942"/>
                  <a:pt x="161252" y="253538"/>
                </a:cubicBezTo>
                <a:cubicBezTo>
                  <a:pt x="159537" y="253762"/>
                  <a:pt x="157821" y="254060"/>
                  <a:pt x="156106" y="254358"/>
                </a:cubicBezTo>
                <a:cubicBezTo>
                  <a:pt x="156404" y="254879"/>
                  <a:pt x="156702" y="255401"/>
                  <a:pt x="157001" y="255848"/>
                </a:cubicBezTo>
                <a:cubicBezTo>
                  <a:pt x="157299" y="256519"/>
                  <a:pt x="157672" y="257190"/>
                  <a:pt x="158045" y="257935"/>
                </a:cubicBezTo>
                <a:cubicBezTo>
                  <a:pt x="158791" y="259425"/>
                  <a:pt x="159537" y="260990"/>
                  <a:pt x="160208" y="262629"/>
                </a:cubicBezTo>
                <a:cubicBezTo>
                  <a:pt x="160954" y="264269"/>
                  <a:pt x="161625" y="265908"/>
                  <a:pt x="162296" y="267548"/>
                </a:cubicBezTo>
                <a:cubicBezTo>
                  <a:pt x="162968" y="269336"/>
                  <a:pt x="163639" y="271125"/>
                  <a:pt x="164236" y="272839"/>
                </a:cubicBezTo>
                <a:cubicBezTo>
                  <a:pt x="164832" y="274702"/>
                  <a:pt x="165429" y="276565"/>
                  <a:pt x="166026" y="278502"/>
                </a:cubicBezTo>
                <a:cubicBezTo>
                  <a:pt x="166622" y="280440"/>
                  <a:pt x="167219" y="282377"/>
                  <a:pt x="167741" y="284389"/>
                </a:cubicBezTo>
                <a:cubicBezTo>
                  <a:pt x="168263" y="286476"/>
                  <a:pt x="168785" y="288488"/>
                  <a:pt x="169308" y="290574"/>
                </a:cubicBezTo>
                <a:cubicBezTo>
                  <a:pt x="169830" y="292810"/>
                  <a:pt x="170277" y="294971"/>
                  <a:pt x="170725" y="297132"/>
                </a:cubicBezTo>
                <a:cubicBezTo>
                  <a:pt x="171247" y="299442"/>
                  <a:pt x="171694" y="301752"/>
                  <a:pt x="172142" y="303988"/>
                </a:cubicBezTo>
                <a:cubicBezTo>
                  <a:pt x="172589" y="306447"/>
                  <a:pt x="172962" y="308832"/>
                  <a:pt x="173410" y="311216"/>
                </a:cubicBezTo>
                <a:cubicBezTo>
                  <a:pt x="173783" y="313750"/>
                  <a:pt x="174156" y="316209"/>
                  <a:pt x="174529" y="318743"/>
                </a:cubicBezTo>
                <a:cubicBezTo>
                  <a:pt x="175200" y="323140"/>
                  <a:pt x="175722" y="327611"/>
                  <a:pt x="176244" y="332007"/>
                </a:cubicBezTo>
                <a:cubicBezTo>
                  <a:pt x="176915" y="337745"/>
                  <a:pt x="177438" y="343483"/>
                  <a:pt x="177960" y="349221"/>
                </a:cubicBezTo>
                <a:cubicBezTo>
                  <a:pt x="178482" y="355332"/>
                  <a:pt x="178929" y="361517"/>
                  <a:pt x="179228" y="367702"/>
                </a:cubicBezTo>
                <a:cubicBezTo>
                  <a:pt x="179675" y="374558"/>
                  <a:pt x="174454" y="380445"/>
                  <a:pt x="167592" y="380818"/>
                </a:cubicBezTo>
                <a:cubicBezTo>
                  <a:pt x="160730" y="381265"/>
                  <a:pt x="154838" y="376049"/>
                  <a:pt x="154465" y="369193"/>
                </a:cubicBezTo>
                <a:cubicBezTo>
                  <a:pt x="154166" y="364647"/>
                  <a:pt x="153868" y="360101"/>
                  <a:pt x="153570" y="355630"/>
                </a:cubicBezTo>
                <a:cubicBezTo>
                  <a:pt x="153197" y="351383"/>
                  <a:pt x="152824" y="347135"/>
                  <a:pt x="152451" y="342887"/>
                </a:cubicBezTo>
                <a:cubicBezTo>
                  <a:pt x="152003" y="338938"/>
                  <a:pt x="151556" y="334914"/>
                  <a:pt x="151108" y="330964"/>
                </a:cubicBezTo>
                <a:cubicBezTo>
                  <a:pt x="150735" y="328058"/>
                  <a:pt x="150362" y="325152"/>
                  <a:pt x="149915" y="322245"/>
                </a:cubicBezTo>
                <a:cubicBezTo>
                  <a:pt x="149467" y="318817"/>
                  <a:pt x="148871" y="315315"/>
                  <a:pt x="148274" y="311813"/>
                </a:cubicBezTo>
                <a:cubicBezTo>
                  <a:pt x="147752" y="308608"/>
                  <a:pt x="147080" y="305404"/>
                  <a:pt x="146409" y="302274"/>
                </a:cubicBezTo>
                <a:cubicBezTo>
                  <a:pt x="145812" y="299368"/>
                  <a:pt x="145141" y="296387"/>
                  <a:pt x="144395" y="293555"/>
                </a:cubicBezTo>
                <a:cubicBezTo>
                  <a:pt x="143799" y="290872"/>
                  <a:pt x="143053" y="288264"/>
                  <a:pt x="142232" y="285656"/>
                </a:cubicBezTo>
                <a:cubicBezTo>
                  <a:pt x="141859" y="284464"/>
                  <a:pt x="141486" y="283271"/>
                  <a:pt x="141113" y="282079"/>
                </a:cubicBezTo>
                <a:cubicBezTo>
                  <a:pt x="140741" y="280961"/>
                  <a:pt x="140368" y="279844"/>
                  <a:pt x="139920" y="278726"/>
                </a:cubicBezTo>
                <a:cubicBezTo>
                  <a:pt x="139547" y="277608"/>
                  <a:pt x="139174" y="276565"/>
                  <a:pt x="138727" y="275521"/>
                </a:cubicBezTo>
                <a:cubicBezTo>
                  <a:pt x="138354" y="274553"/>
                  <a:pt x="137906" y="273584"/>
                  <a:pt x="137533" y="272615"/>
                </a:cubicBezTo>
                <a:cubicBezTo>
                  <a:pt x="137086" y="271721"/>
                  <a:pt x="136713" y="270827"/>
                  <a:pt x="136265" y="269932"/>
                </a:cubicBezTo>
                <a:cubicBezTo>
                  <a:pt x="135892" y="269187"/>
                  <a:pt x="135519" y="268442"/>
                  <a:pt x="135146" y="267697"/>
                </a:cubicBezTo>
                <a:cubicBezTo>
                  <a:pt x="134699" y="266952"/>
                  <a:pt x="134326" y="266206"/>
                  <a:pt x="133878" y="265461"/>
                </a:cubicBezTo>
                <a:cubicBezTo>
                  <a:pt x="133431" y="264791"/>
                  <a:pt x="133058" y="264120"/>
                  <a:pt x="132611" y="263449"/>
                </a:cubicBezTo>
                <a:cubicBezTo>
                  <a:pt x="132163" y="262779"/>
                  <a:pt x="131790" y="262182"/>
                  <a:pt x="131343" y="261586"/>
                </a:cubicBezTo>
                <a:cubicBezTo>
                  <a:pt x="130895" y="261065"/>
                  <a:pt x="130522" y="260543"/>
                  <a:pt x="130075" y="260021"/>
                </a:cubicBezTo>
                <a:cubicBezTo>
                  <a:pt x="129702" y="259574"/>
                  <a:pt x="129254" y="259127"/>
                  <a:pt x="128881" y="258680"/>
                </a:cubicBezTo>
                <a:cubicBezTo>
                  <a:pt x="128508" y="258307"/>
                  <a:pt x="128061" y="257935"/>
                  <a:pt x="127688" y="257562"/>
                </a:cubicBezTo>
                <a:cubicBezTo>
                  <a:pt x="127315" y="257190"/>
                  <a:pt x="126942" y="256891"/>
                  <a:pt x="126569" y="256593"/>
                </a:cubicBezTo>
                <a:cubicBezTo>
                  <a:pt x="118588" y="250408"/>
                  <a:pt x="120975" y="237740"/>
                  <a:pt x="130671" y="234908"/>
                </a:cubicBezTo>
                <a:cubicBezTo>
                  <a:pt x="135146" y="233567"/>
                  <a:pt x="139622" y="232449"/>
                  <a:pt x="144097" y="231406"/>
                </a:cubicBezTo>
                <a:cubicBezTo>
                  <a:pt x="148572" y="230437"/>
                  <a:pt x="153122" y="229617"/>
                  <a:pt x="157597" y="228947"/>
                </a:cubicBezTo>
                <a:cubicBezTo>
                  <a:pt x="162147" y="228276"/>
                  <a:pt x="166622" y="227829"/>
                  <a:pt x="171172" y="227456"/>
                </a:cubicBezTo>
                <a:cubicBezTo>
                  <a:pt x="175647" y="227158"/>
                  <a:pt x="180123" y="227009"/>
                  <a:pt x="184673" y="227009"/>
                </a:cubicBezTo>
                <a:close/>
                <a:moveTo>
                  <a:pt x="184638" y="0"/>
                </a:moveTo>
                <a:cubicBezTo>
                  <a:pt x="244994" y="0"/>
                  <a:pt x="301546" y="29424"/>
                  <a:pt x="336088" y="78887"/>
                </a:cubicBezTo>
                <a:cubicBezTo>
                  <a:pt x="370631" y="128350"/>
                  <a:pt x="378763" y="191444"/>
                  <a:pt x="357873" y="248058"/>
                </a:cubicBezTo>
                <a:cubicBezTo>
                  <a:pt x="336461" y="306087"/>
                  <a:pt x="272822" y="336703"/>
                  <a:pt x="262900" y="410227"/>
                </a:cubicBezTo>
                <a:cubicBezTo>
                  <a:pt x="266555" y="409259"/>
                  <a:pt x="270286" y="408365"/>
                  <a:pt x="273941" y="407471"/>
                </a:cubicBezTo>
                <a:cubicBezTo>
                  <a:pt x="280581" y="405757"/>
                  <a:pt x="287370" y="409855"/>
                  <a:pt x="289012" y="416484"/>
                </a:cubicBezTo>
                <a:cubicBezTo>
                  <a:pt x="290653" y="423114"/>
                  <a:pt x="286624" y="429893"/>
                  <a:pt x="279984" y="431532"/>
                </a:cubicBezTo>
                <a:cubicBezTo>
                  <a:pt x="218434" y="446877"/>
                  <a:pt x="156884" y="462222"/>
                  <a:pt x="95334" y="477642"/>
                </a:cubicBezTo>
                <a:cubicBezTo>
                  <a:pt x="88694" y="479281"/>
                  <a:pt x="81905" y="475258"/>
                  <a:pt x="80263" y="468554"/>
                </a:cubicBezTo>
                <a:cubicBezTo>
                  <a:pt x="78622" y="461924"/>
                  <a:pt x="82651" y="455220"/>
                  <a:pt x="89291" y="453507"/>
                </a:cubicBezTo>
                <a:cubicBezTo>
                  <a:pt x="139575" y="440992"/>
                  <a:pt x="189860" y="428403"/>
                  <a:pt x="240145" y="415888"/>
                </a:cubicBezTo>
                <a:cubicBezTo>
                  <a:pt x="238354" y="413132"/>
                  <a:pt x="237757" y="410599"/>
                  <a:pt x="238205" y="407396"/>
                </a:cubicBezTo>
                <a:cubicBezTo>
                  <a:pt x="238876" y="402182"/>
                  <a:pt x="239772" y="397116"/>
                  <a:pt x="240965" y="392051"/>
                </a:cubicBezTo>
                <a:cubicBezTo>
                  <a:pt x="242084" y="387134"/>
                  <a:pt x="243427" y="382367"/>
                  <a:pt x="245069" y="377674"/>
                </a:cubicBezTo>
                <a:cubicBezTo>
                  <a:pt x="246561" y="373130"/>
                  <a:pt x="248277" y="368660"/>
                  <a:pt x="250216" y="364265"/>
                </a:cubicBezTo>
                <a:cubicBezTo>
                  <a:pt x="252007" y="360019"/>
                  <a:pt x="254021" y="355848"/>
                  <a:pt x="256185" y="351751"/>
                </a:cubicBezTo>
                <a:cubicBezTo>
                  <a:pt x="258274" y="347877"/>
                  <a:pt x="260587" y="344004"/>
                  <a:pt x="262900" y="340205"/>
                </a:cubicBezTo>
                <a:cubicBezTo>
                  <a:pt x="265212" y="336554"/>
                  <a:pt x="267600" y="332979"/>
                  <a:pt x="270062" y="329403"/>
                </a:cubicBezTo>
                <a:cubicBezTo>
                  <a:pt x="272449" y="325977"/>
                  <a:pt x="274986" y="322624"/>
                  <a:pt x="277522" y="319347"/>
                </a:cubicBezTo>
                <a:cubicBezTo>
                  <a:pt x="279984" y="316069"/>
                  <a:pt x="282521" y="312941"/>
                  <a:pt x="285058" y="309812"/>
                </a:cubicBezTo>
                <a:cubicBezTo>
                  <a:pt x="287594" y="306758"/>
                  <a:pt x="290056" y="303704"/>
                  <a:pt x="292593" y="300724"/>
                </a:cubicBezTo>
                <a:cubicBezTo>
                  <a:pt x="294906" y="297968"/>
                  <a:pt x="297218" y="295211"/>
                  <a:pt x="299531" y="292530"/>
                </a:cubicBezTo>
                <a:cubicBezTo>
                  <a:pt x="300725" y="291114"/>
                  <a:pt x="301919" y="289699"/>
                  <a:pt x="303038" y="288284"/>
                </a:cubicBezTo>
                <a:cubicBezTo>
                  <a:pt x="305351" y="285528"/>
                  <a:pt x="307663" y="282771"/>
                  <a:pt x="309827" y="279941"/>
                </a:cubicBezTo>
                <a:cubicBezTo>
                  <a:pt x="311990" y="277259"/>
                  <a:pt x="314079" y="274577"/>
                  <a:pt x="316168" y="271821"/>
                </a:cubicBezTo>
                <a:cubicBezTo>
                  <a:pt x="318108" y="269214"/>
                  <a:pt x="320048" y="266532"/>
                  <a:pt x="321838" y="263776"/>
                </a:cubicBezTo>
                <a:cubicBezTo>
                  <a:pt x="323554" y="261169"/>
                  <a:pt x="325270" y="258487"/>
                  <a:pt x="326837" y="255731"/>
                </a:cubicBezTo>
                <a:cubicBezTo>
                  <a:pt x="328329" y="253124"/>
                  <a:pt x="329747" y="250442"/>
                  <a:pt x="331090" y="247686"/>
                </a:cubicBezTo>
                <a:cubicBezTo>
                  <a:pt x="332358" y="245004"/>
                  <a:pt x="333552" y="242248"/>
                  <a:pt x="334596" y="239492"/>
                </a:cubicBezTo>
                <a:cubicBezTo>
                  <a:pt x="352651" y="190550"/>
                  <a:pt x="345563" y="135873"/>
                  <a:pt x="315721" y="93115"/>
                </a:cubicBezTo>
                <a:cubicBezTo>
                  <a:pt x="285804" y="50282"/>
                  <a:pt x="236862" y="24806"/>
                  <a:pt x="184638" y="24806"/>
                </a:cubicBezTo>
                <a:cubicBezTo>
                  <a:pt x="132413" y="24806"/>
                  <a:pt x="83471" y="50282"/>
                  <a:pt x="53554" y="93115"/>
                </a:cubicBezTo>
                <a:cubicBezTo>
                  <a:pt x="23712" y="135873"/>
                  <a:pt x="16624" y="190550"/>
                  <a:pt x="34679" y="239492"/>
                </a:cubicBezTo>
                <a:cubicBezTo>
                  <a:pt x="35425" y="241428"/>
                  <a:pt x="36246" y="243365"/>
                  <a:pt x="37066" y="245302"/>
                </a:cubicBezTo>
                <a:cubicBezTo>
                  <a:pt x="37962" y="247239"/>
                  <a:pt x="38857" y="249175"/>
                  <a:pt x="39827" y="251038"/>
                </a:cubicBezTo>
                <a:cubicBezTo>
                  <a:pt x="40871" y="252975"/>
                  <a:pt x="41916" y="254837"/>
                  <a:pt x="43035" y="256699"/>
                </a:cubicBezTo>
                <a:cubicBezTo>
                  <a:pt x="44154" y="258636"/>
                  <a:pt x="45273" y="260498"/>
                  <a:pt x="46541" y="262361"/>
                </a:cubicBezTo>
                <a:cubicBezTo>
                  <a:pt x="47810" y="264297"/>
                  <a:pt x="49078" y="266234"/>
                  <a:pt x="50421" y="268096"/>
                </a:cubicBezTo>
                <a:cubicBezTo>
                  <a:pt x="51241" y="269288"/>
                  <a:pt x="52062" y="270406"/>
                  <a:pt x="52957" y="271598"/>
                </a:cubicBezTo>
                <a:cubicBezTo>
                  <a:pt x="54375" y="273534"/>
                  <a:pt x="55867" y="275471"/>
                  <a:pt x="57359" y="277333"/>
                </a:cubicBezTo>
                <a:cubicBezTo>
                  <a:pt x="58851" y="279345"/>
                  <a:pt x="60418" y="281281"/>
                  <a:pt x="61985" y="283144"/>
                </a:cubicBezTo>
                <a:cubicBezTo>
                  <a:pt x="63626" y="285155"/>
                  <a:pt x="65267" y="287092"/>
                  <a:pt x="66909" y="289103"/>
                </a:cubicBezTo>
                <a:cubicBezTo>
                  <a:pt x="68774" y="291338"/>
                  <a:pt x="70714" y="293573"/>
                  <a:pt x="72579" y="295882"/>
                </a:cubicBezTo>
                <a:cubicBezTo>
                  <a:pt x="74593" y="298191"/>
                  <a:pt x="76608" y="300575"/>
                  <a:pt x="78547" y="302959"/>
                </a:cubicBezTo>
                <a:cubicBezTo>
                  <a:pt x="80338" y="305119"/>
                  <a:pt x="82128" y="307205"/>
                  <a:pt x="83844" y="309365"/>
                </a:cubicBezTo>
                <a:cubicBezTo>
                  <a:pt x="85635" y="311600"/>
                  <a:pt x="87425" y="313760"/>
                  <a:pt x="89216" y="315995"/>
                </a:cubicBezTo>
                <a:cubicBezTo>
                  <a:pt x="91007" y="318304"/>
                  <a:pt x="92797" y="320613"/>
                  <a:pt x="94513" y="322922"/>
                </a:cubicBezTo>
                <a:cubicBezTo>
                  <a:pt x="96304" y="325306"/>
                  <a:pt x="98020" y="327764"/>
                  <a:pt x="99736" y="330223"/>
                </a:cubicBezTo>
                <a:cubicBezTo>
                  <a:pt x="101526" y="332681"/>
                  <a:pt x="103167" y="335214"/>
                  <a:pt x="104883" y="337821"/>
                </a:cubicBezTo>
                <a:cubicBezTo>
                  <a:pt x="105928" y="339460"/>
                  <a:pt x="106898" y="341024"/>
                  <a:pt x="107868" y="342737"/>
                </a:cubicBezTo>
                <a:cubicBezTo>
                  <a:pt x="109509" y="345419"/>
                  <a:pt x="111076" y="348175"/>
                  <a:pt x="112642" y="350931"/>
                </a:cubicBezTo>
                <a:cubicBezTo>
                  <a:pt x="114135" y="353762"/>
                  <a:pt x="115627" y="356667"/>
                  <a:pt x="116970" y="359572"/>
                </a:cubicBezTo>
                <a:cubicBezTo>
                  <a:pt x="118387" y="362627"/>
                  <a:pt x="119730" y="365681"/>
                  <a:pt x="120998" y="368735"/>
                </a:cubicBezTo>
                <a:cubicBezTo>
                  <a:pt x="122267" y="371938"/>
                  <a:pt x="123386" y="375141"/>
                  <a:pt x="124505" y="378344"/>
                </a:cubicBezTo>
                <a:cubicBezTo>
                  <a:pt x="125549" y="381697"/>
                  <a:pt x="126519" y="385049"/>
                  <a:pt x="127415" y="388401"/>
                </a:cubicBezTo>
                <a:cubicBezTo>
                  <a:pt x="129131" y="395031"/>
                  <a:pt x="125102" y="401809"/>
                  <a:pt x="118462" y="403523"/>
                </a:cubicBezTo>
                <a:cubicBezTo>
                  <a:pt x="111822" y="405236"/>
                  <a:pt x="105033" y="401213"/>
                  <a:pt x="103391" y="394584"/>
                </a:cubicBezTo>
                <a:cubicBezTo>
                  <a:pt x="87276" y="332085"/>
                  <a:pt x="31247" y="301767"/>
                  <a:pt x="11402" y="248058"/>
                </a:cubicBezTo>
                <a:cubicBezTo>
                  <a:pt x="-9488" y="191444"/>
                  <a:pt x="-1356" y="128350"/>
                  <a:pt x="33187" y="78887"/>
                </a:cubicBezTo>
                <a:cubicBezTo>
                  <a:pt x="67729" y="29424"/>
                  <a:pt x="124281" y="0"/>
                  <a:pt x="184638" y="0"/>
                </a:cubicBez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8" name="Freeform 8"/>
          <p:cNvSpPr/>
          <p:nvPr/>
        </p:nvSpPr>
        <p:spPr>
          <a:xfrm>
            <a:off x="3761830" y="1104736"/>
            <a:ext cx="188144" cy="173219"/>
          </a:xfrm>
          <a:custGeom>
            <a:avLst/>
            <a:gdLst/>
            <a:ahLst/>
            <a:cxnLst/>
            <a:rect l="l" t="t" r="r" b="b"/>
            <a:pathLst>
              <a:path w="580" h="535">
                <a:moveTo>
                  <a:pt x="164" y="525"/>
                </a:moveTo>
                <a:cubicBezTo>
                  <a:pt x="172" y="534"/>
                  <a:pt x="186" y="535"/>
                  <a:pt x="196" y="526"/>
                </a:cubicBezTo>
                <a:lnTo>
                  <a:pt x="570" y="187"/>
                </a:lnTo>
                <a:cubicBezTo>
                  <a:pt x="579" y="179"/>
                  <a:pt x="580" y="165"/>
                  <a:pt x="572" y="155"/>
                </a:cubicBezTo>
                <a:lnTo>
                  <a:pt x="475" y="49"/>
                </a:lnTo>
                <a:cubicBezTo>
                  <a:pt x="466" y="39"/>
                  <a:pt x="452" y="39"/>
                  <a:pt x="443" y="47"/>
                </a:cubicBezTo>
                <a:lnTo>
                  <a:pt x="124" y="335"/>
                </a:lnTo>
                <a:cubicBezTo>
                  <a:pt x="115" y="344"/>
                  <a:pt x="114" y="358"/>
                  <a:pt x="123" y="367"/>
                </a:cubicBezTo>
                <a:lnTo>
                  <a:pt x="175" y="425"/>
                </a:lnTo>
                <a:cubicBezTo>
                  <a:pt x="183" y="434"/>
                  <a:pt x="198" y="435"/>
                  <a:pt x="207" y="426"/>
                </a:cubicBezTo>
                <a:lnTo>
                  <a:pt x="341" y="305"/>
                </a:lnTo>
                <a:cubicBezTo>
                  <a:pt x="350" y="297"/>
                  <a:pt x="351" y="282"/>
                  <a:pt x="343" y="273"/>
                </a:cubicBezTo>
                <a:lnTo>
                  <a:pt x="327" y="256"/>
                </a:lnTo>
                <a:lnTo>
                  <a:pt x="193" y="378"/>
                </a:lnTo>
                <a:lnTo>
                  <a:pt x="172" y="354"/>
                </a:lnTo>
                <a:lnTo>
                  <a:pt x="457" y="96"/>
                </a:lnTo>
                <a:lnTo>
                  <a:pt x="523" y="169"/>
                </a:lnTo>
                <a:lnTo>
                  <a:pt x="182" y="478"/>
                </a:lnTo>
                <a:lnTo>
                  <a:pt x="58" y="340"/>
                </a:lnTo>
                <a:lnTo>
                  <a:pt x="404" y="26"/>
                </a:lnTo>
                <a:lnTo>
                  <a:pt x="389" y="10"/>
                </a:lnTo>
                <a:cubicBezTo>
                  <a:pt x="380" y="0"/>
                  <a:pt x="366" y="0"/>
                  <a:pt x="357" y="8"/>
                </a:cubicBezTo>
                <a:lnTo>
                  <a:pt x="10" y="322"/>
                </a:lnTo>
                <a:cubicBezTo>
                  <a:pt x="1" y="330"/>
                  <a:pt x="0" y="344"/>
                  <a:pt x="9" y="354"/>
                </a:cubicBezTo>
                <a:lnTo>
                  <a:pt x="164" y="525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9" name="AutoShape 9"/>
          <p:cNvSpPr/>
          <p:nvPr/>
        </p:nvSpPr>
        <p:spPr>
          <a:xfrm>
            <a:off x="933670" y="1340643"/>
            <a:ext cx="2563285" cy="777955"/>
          </a:xfrm>
          <a:prstGeom prst="rect">
            <a:avLst/>
          </a:prstGeom>
          <a:noFill/>
          <a:ln/>
        </p:spPr>
        <p:txBody>
          <a:bodyPr vert="horz" wrap="square" lIns="51435" tIns="25718" rIns="51435" bIns="25718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000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北斗卫星导航系统经历了北斗一号、北斗二号和北斗三号三个阶段的发展，逐步实现了区域到全球的覆盖</a:t>
            </a:r>
            <a:r>
              <a:rPr lang="en-US" sz="1000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en-US" sz="1000" dirty="0"/>
          </a:p>
        </p:txBody>
      </p:sp>
      <p:sp>
        <p:nvSpPr>
          <p:cNvPr id="10" name="AutoShape 10"/>
          <p:cNvSpPr/>
          <p:nvPr/>
        </p:nvSpPr>
        <p:spPr>
          <a:xfrm>
            <a:off x="1212276" y="1047750"/>
            <a:ext cx="1172468" cy="258961"/>
          </a:xfrm>
          <a:prstGeom prst="rect">
            <a:avLst/>
          </a:prstGeom>
          <a:noFill/>
          <a:ln/>
        </p:spPr>
        <p:txBody>
          <a:bodyPr vert="horz" wrap="square" lIns="51435" tIns="25718" rIns="51435" bIns="25718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发展历程</a:t>
            </a:r>
            <a:endParaRPr lang="en-US" sz="1500"/>
          </a:p>
        </p:txBody>
      </p:sp>
      <p:sp>
        <p:nvSpPr>
          <p:cNvPr id="11" name="AutoShape 11"/>
          <p:cNvSpPr/>
          <p:nvPr/>
        </p:nvSpPr>
        <p:spPr>
          <a:xfrm>
            <a:off x="3707160" y="1354759"/>
            <a:ext cx="2536703" cy="777955"/>
          </a:xfrm>
          <a:prstGeom prst="rect">
            <a:avLst/>
          </a:prstGeom>
          <a:noFill/>
          <a:ln/>
        </p:spPr>
        <p:txBody>
          <a:bodyPr vert="horz" wrap="square" lIns="51435" tIns="25718" rIns="51435" bIns="25718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000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北斗三号全球系统已全面建成并开通服务，标志着北斗系统进入全球服务的新时代</a:t>
            </a:r>
            <a:r>
              <a:rPr lang="en-US" sz="1000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en-US" sz="1000" dirty="0"/>
          </a:p>
        </p:txBody>
      </p:sp>
      <p:sp>
        <p:nvSpPr>
          <p:cNvPr id="12" name="AutoShape 12"/>
          <p:cNvSpPr/>
          <p:nvPr/>
        </p:nvSpPr>
        <p:spPr>
          <a:xfrm>
            <a:off x="3985766" y="1061866"/>
            <a:ext cx="1172468" cy="258961"/>
          </a:xfrm>
          <a:prstGeom prst="rect">
            <a:avLst/>
          </a:prstGeom>
          <a:noFill/>
          <a:ln/>
        </p:spPr>
        <p:txBody>
          <a:bodyPr vert="horz" wrap="square" lIns="51435" tIns="25718" rIns="51435" bIns="25718" rtlCol="0" anchor="ctr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现状</a:t>
            </a:r>
            <a:endParaRPr lang="en-US" sz="1500"/>
          </a:p>
        </p:txBody>
      </p:sp>
      <p:sp>
        <p:nvSpPr>
          <p:cNvPr id="34" name="TextBox 34"/>
          <p:cNvSpPr txBox="1"/>
          <p:nvPr/>
        </p:nvSpPr>
        <p:spPr>
          <a:xfrm>
            <a:off x="900000" y="162000"/>
            <a:ext cx="5625704" cy="46498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88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发展历程及现状</a:t>
            </a:r>
            <a:endParaRPr lang="en-US" sz="1688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2694148" y="2119122"/>
            <a:ext cx="4570214" cy="56847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北斗卫星导航系统功能特点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94148" y="1285088"/>
            <a:ext cx="4886325" cy="86817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304" b="1" dirty="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00737" y="2168152"/>
            <a:ext cx="1709994" cy="519405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北斗卫星导航系统具备分米、厘米级别的定位精度，为用户提供高精度的定位服务。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C871F87-9E65-CBC8-31EE-6DDC2A342327}"/>
              </a:ext>
            </a:extLst>
          </p:cNvPr>
          <p:cNvGrpSpPr/>
          <p:nvPr/>
        </p:nvGrpSpPr>
        <p:grpSpPr>
          <a:xfrm>
            <a:off x="4117778" y="1494085"/>
            <a:ext cx="968498" cy="968498"/>
            <a:chOff x="3966370" y="1992112"/>
            <a:chExt cx="1291331" cy="1291331"/>
          </a:xfrm>
        </p:grpSpPr>
        <p:sp>
          <p:nvSpPr>
            <p:cNvPr id="6" name="AutoShape 6"/>
            <p:cNvSpPr/>
            <p:nvPr/>
          </p:nvSpPr>
          <p:spPr>
            <a:xfrm>
              <a:off x="3966370" y="1992112"/>
              <a:ext cx="1291331" cy="1291331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/>
            <a:srcRect l="18813" r="18813"/>
            <a:stretch>
              <a:fillRect/>
            </a:stretch>
          </p:blipFill>
          <p:spPr>
            <a:xfrm>
              <a:off x="4049440" y="2075182"/>
              <a:ext cx="1125191" cy="1125191"/>
            </a:xfrm>
            <a:prstGeom prst="ellipse">
              <a:avLst/>
            </a:prstGeom>
          </p:spPr>
        </p:pic>
      </p:grpSp>
      <p:sp>
        <p:nvSpPr>
          <p:cNvPr id="9" name="TextBox 9"/>
          <p:cNvSpPr txBox="1"/>
          <p:nvPr/>
        </p:nvSpPr>
        <p:spPr>
          <a:xfrm>
            <a:off x="1488271" y="1895222"/>
            <a:ext cx="1520715" cy="221118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 algn="r">
              <a:lnSpc>
                <a:spcPct val="77000"/>
              </a:lnSpc>
            </a:pPr>
            <a:r>
              <a:rPr lang="en-US" sz="1308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定位精度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249676" y="1751902"/>
            <a:ext cx="1756056" cy="519405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系统可在全球范围内全天候、全天时为各类用户提供导航服务，满足不同应用场景的需求。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249676" y="1494084"/>
            <a:ext cx="1520715" cy="221118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308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导航服务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5112FDA-09CF-D8E7-2823-810715F7FB02}"/>
              </a:ext>
            </a:extLst>
          </p:cNvPr>
          <p:cNvGrpSpPr/>
          <p:nvPr/>
        </p:nvGrpSpPr>
        <p:grpSpPr>
          <a:xfrm>
            <a:off x="4327129" y="2570108"/>
            <a:ext cx="1518295" cy="1529879"/>
            <a:chOff x="4245505" y="3426811"/>
            <a:chExt cx="2024393" cy="2039838"/>
          </a:xfrm>
        </p:grpSpPr>
        <p:sp>
          <p:nvSpPr>
            <p:cNvPr id="5" name="AutoShape 5"/>
            <p:cNvSpPr/>
            <p:nvPr/>
          </p:nvSpPr>
          <p:spPr>
            <a:xfrm>
              <a:off x="4245505" y="3426811"/>
              <a:ext cx="2024393" cy="2039838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3"/>
            <a:srcRect l="16992" r="16992"/>
            <a:stretch>
              <a:fillRect/>
            </a:stretch>
          </p:blipFill>
          <p:spPr>
            <a:xfrm>
              <a:off x="4365116" y="3554144"/>
              <a:ext cx="1785172" cy="1785172"/>
            </a:xfrm>
            <a:prstGeom prst="ellipse">
              <a:avLst/>
            </a:prstGeom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BAD5452-6E53-D249-CAFD-16EE83B485A8}"/>
              </a:ext>
            </a:extLst>
          </p:cNvPr>
          <p:cNvGrpSpPr/>
          <p:nvPr/>
        </p:nvGrpSpPr>
        <p:grpSpPr>
          <a:xfrm>
            <a:off x="3103548" y="2373098"/>
            <a:ext cx="1099520" cy="1107909"/>
            <a:chOff x="2614063" y="3164131"/>
            <a:chExt cx="1466027" cy="1477212"/>
          </a:xfrm>
        </p:grpSpPr>
        <p:sp>
          <p:nvSpPr>
            <p:cNvPr id="4" name="AutoShape 4"/>
            <p:cNvSpPr/>
            <p:nvPr/>
          </p:nvSpPr>
          <p:spPr>
            <a:xfrm>
              <a:off x="2614063" y="3164131"/>
              <a:ext cx="1466027" cy="1477212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4"/>
            <a:srcRect l="14667" r="14667"/>
            <a:stretch>
              <a:fillRect/>
            </a:stretch>
          </p:blipFill>
          <p:spPr>
            <a:xfrm>
              <a:off x="2727782" y="3283442"/>
              <a:ext cx="1238589" cy="1238589"/>
            </a:xfrm>
            <a:prstGeom prst="ellipse">
              <a:avLst/>
            </a:prstGeom>
          </p:spPr>
        </p:pic>
      </p:grpSp>
      <p:sp>
        <p:nvSpPr>
          <p:cNvPr id="14" name="TextBox 14"/>
          <p:cNvSpPr txBox="1"/>
          <p:nvPr/>
        </p:nvSpPr>
        <p:spPr>
          <a:xfrm>
            <a:off x="5992601" y="3330132"/>
            <a:ext cx="1810941" cy="519405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北斗卫星导航系统已经实现全球组网，覆盖范围广，可为用户提供全球范围内的定位、导航服务。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92601" y="3072313"/>
            <a:ext cx="1520715" cy="221118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308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覆盖范围广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900000" y="162000"/>
            <a:ext cx="5625704" cy="46498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88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高精度定位与导航</a:t>
            </a:r>
            <a:endParaRPr lang="en-US" sz="1688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1D4BB9DE-F58D-B25E-22B5-BFB773E5072C}"/>
              </a:ext>
            </a:extLst>
          </p:cNvPr>
          <p:cNvSpPr txBox="1"/>
          <p:nvPr/>
        </p:nvSpPr>
        <p:spPr>
          <a:xfrm>
            <a:off x="2694148" y="2119122"/>
            <a:ext cx="4570214" cy="56847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北斗卫星导航系统应用场景</a:t>
            </a:r>
            <a:endParaRPr lang="en-US" sz="2531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9A1EC38E-321D-1998-771B-A8E66B1896A9}"/>
              </a:ext>
            </a:extLst>
          </p:cNvPr>
          <p:cNvSpPr txBox="1"/>
          <p:nvPr/>
        </p:nvSpPr>
        <p:spPr>
          <a:xfrm>
            <a:off x="2694148" y="1285088"/>
            <a:ext cx="4886325" cy="86817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304" b="1" dirty="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477726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398917" y="1787161"/>
            <a:ext cx="3277344" cy="363530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北斗卫星导航系统可为车辆、船舶、飞机等提供全天候、高精度的导航和位置服务，广泛应用于交通运输、物流、旅游等领域。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98917" y="1529343"/>
            <a:ext cx="1520715" cy="200921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139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导航与位置服务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98917" y="2628589"/>
            <a:ext cx="3277344" cy="363530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北斗卫星导航系统的高精度授时服务可应用于电力、通信、金融等需要精确时间同步的领域。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98917" y="2370770"/>
            <a:ext cx="1520715" cy="200921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139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授时服务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98916" y="3522365"/>
            <a:ext cx="3385319" cy="363530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844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北斗卫星导航系统可结合地面监测站，对地震、海啸、台风等自然灾害进行实时监测和预警，为灾害防范和应急救援提供支持。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98917" y="3264547"/>
            <a:ext cx="1520715" cy="200921"/>
          </a:xfrm>
          <a:prstGeom prst="rect">
            <a:avLst/>
          </a:prstGeom>
          <a:ln/>
        </p:spPr>
        <p:txBody>
          <a:bodyPr vert="horz" wrap="square" lIns="64294" tIns="32147" rIns="64294" bIns="32147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1139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灾害监测与预警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4C98278-54EE-63D6-D0DC-38F8D15D6CBD}"/>
              </a:ext>
            </a:extLst>
          </p:cNvPr>
          <p:cNvGrpSpPr/>
          <p:nvPr/>
        </p:nvGrpSpPr>
        <p:grpSpPr>
          <a:xfrm>
            <a:off x="5301169" y="1369003"/>
            <a:ext cx="2462964" cy="2519170"/>
            <a:chOff x="5191236" y="1969490"/>
            <a:chExt cx="3283952" cy="3358893"/>
          </a:xfrm>
        </p:grpSpPr>
        <p:sp>
          <p:nvSpPr>
            <p:cNvPr id="4" name="AutoShape 4"/>
            <p:cNvSpPr/>
            <p:nvPr/>
          </p:nvSpPr>
          <p:spPr>
            <a:xfrm>
              <a:off x="5362606" y="2373737"/>
              <a:ext cx="2954646" cy="295464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100000"/>
              </a:schemeClr>
            </a:solidFill>
            <a:ln/>
          </p:spPr>
        </p:sp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757027" y="2750961"/>
              <a:ext cx="2165806" cy="2165806"/>
            </a:xfrm>
            <a:prstGeom prst="ellipse">
              <a:avLst/>
            </a:prstGeom>
          </p:spPr>
        </p:pic>
        <p:sp>
          <p:nvSpPr>
            <p:cNvPr id="12" name="AutoShape 12"/>
            <p:cNvSpPr/>
            <p:nvPr/>
          </p:nvSpPr>
          <p:spPr>
            <a:xfrm>
              <a:off x="6497376" y="1969490"/>
              <a:ext cx="685107" cy="685107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5191236" y="4321081"/>
              <a:ext cx="685107" cy="685107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7790081" y="4321081"/>
              <a:ext cx="685107" cy="685107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  <a:ln/>
          </p:spPr>
        </p:sp>
        <p:sp>
          <p:nvSpPr>
            <p:cNvPr id="15" name="Freeform 15"/>
            <p:cNvSpPr/>
            <p:nvPr/>
          </p:nvSpPr>
          <p:spPr>
            <a:xfrm>
              <a:off x="6679997" y="2126097"/>
              <a:ext cx="319865" cy="319865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0" y="91440"/>
                  </a:moveTo>
                  <a:lnTo>
                    <a:pt x="152400" y="0"/>
                  </a:lnTo>
                  <a:lnTo>
                    <a:pt x="304800" y="91440"/>
                  </a:lnTo>
                  <a:lnTo>
                    <a:pt x="304800" y="121920"/>
                  </a:lnTo>
                  <a:lnTo>
                    <a:pt x="0" y="121920"/>
                  </a:lnTo>
                  <a:lnTo>
                    <a:pt x="0" y="91440"/>
                  </a:lnTo>
                  <a:close/>
                  <a:moveTo>
                    <a:pt x="0" y="274320"/>
                  </a:moveTo>
                  <a:lnTo>
                    <a:pt x="304800" y="274320"/>
                  </a:lnTo>
                  <a:lnTo>
                    <a:pt x="304800" y="304800"/>
                  </a:lnTo>
                  <a:lnTo>
                    <a:pt x="0" y="304800"/>
                  </a:lnTo>
                  <a:lnTo>
                    <a:pt x="0" y="274320"/>
                  </a:lnTo>
                  <a:close/>
                  <a:moveTo>
                    <a:pt x="30480" y="243840"/>
                  </a:moveTo>
                  <a:lnTo>
                    <a:pt x="274320" y="243840"/>
                  </a:lnTo>
                  <a:lnTo>
                    <a:pt x="274320" y="274320"/>
                  </a:lnTo>
                  <a:lnTo>
                    <a:pt x="30480" y="274320"/>
                  </a:lnTo>
                  <a:lnTo>
                    <a:pt x="30480" y="243840"/>
                  </a:lnTo>
                  <a:close/>
                  <a:moveTo>
                    <a:pt x="30480" y="121920"/>
                  </a:moveTo>
                  <a:lnTo>
                    <a:pt x="91440" y="121920"/>
                  </a:lnTo>
                  <a:lnTo>
                    <a:pt x="91440" y="243840"/>
                  </a:lnTo>
                  <a:lnTo>
                    <a:pt x="30480" y="243840"/>
                  </a:lnTo>
                  <a:lnTo>
                    <a:pt x="30480" y="121920"/>
                  </a:lnTo>
                  <a:close/>
                  <a:moveTo>
                    <a:pt x="121920" y="121920"/>
                  </a:moveTo>
                  <a:lnTo>
                    <a:pt x="182880" y="121920"/>
                  </a:lnTo>
                  <a:lnTo>
                    <a:pt x="182880" y="243840"/>
                  </a:lnTo>
                  <a:lnTo>
                    <a:pt x="121920" y="243840"/>
                  </a:lnTo>
                  <a:lnTo>
                    <a:pt x="121920" y="121920"/>
                  </a:lnTo>
                  <a:close/>
                  <a:moveTo>
                    <a:pt x="213360" y="121920"/>
                  </a:moveTo>
                  <a:lnTo>
                    <a:pt x="274320" y="121920"/>
                  </a:lnTo>
                  <a:lnTo>
                    <a:pt x="274320" y="243840"/>
                  </a:lnTo>
                  <a:lnTo>
                    <a:pt x="213360" y="243840"/>
                  </a:lnTo>
                  <a:lnTo>
                    <a:pt x="213360" y="12192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6" name="Freeform 16"/>
            <p:cNvSpPr/>
            <p:nvPr/>
          </p:nvSpPr>
          <p:spPr>
            <a:xfrm>
              <a:off x="7979319" y="4485523"/>
              <a:ext cx="319646" cy="319646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152400" y="190500"/>
                  </a:moveTo>
                  <a:cubicBezTo>
                    <a:pt x="152400" y="169459"/>
                    <a:pt x="169459" y="152400"/>
                    <a:pt x="190500" y="152400"/>
                  </a:cubicBezTo>
                  <a:cubicBezTo>
                    <a:pt x="211541" y="152400"/>
                    <a:pt x="228600" y="169459"/>
                    <a:pt x="228600" y="190500"/>
                  </a:cubicBezTo>
                  <a:cubicBezTo>
                    <a:pt x="228600" y="211541"/>
                    <a:pt x="211541" y="228600"/>
                    <a:pt x="190500" y="228600"/>
                  </a:cubicBezTo>
                  <a:cubicBezTo>
                    <a:pt x="169459" y="228600"/>
                    <a:pt x="152400" y="211541"/>
                    <a:pt x="152400" y="190500"/>
                  </a:cubicBezTo>
                  <a:close/>
                  <a:moveTo>
                    <a:pt x="266700" y="76200"/>
                  </a:moveTo>
                  <a:lnTo>
                    <a:pt x="235372" y="12925"/>
                  </a:lnTo>
                  <a:cubicBezTo>
                    <a:pt x="232801" y="5410"/>
                    <a:pt x="225695" y="0"/>
                    <a:pt x="217284" y="0"/>
                  </a:cubicBezTo>
                  <a:lnTo>
                    <a:pt x="164973" y="0"/>
                  </a:lnTo>
                  <a:cubicBezTo>
                    <a:pt x="156467" y="0"/>
                    <a:pt x="149295" y="5544"/>
                    <a:pt x="146837" y="13192"/>
                  </a:cubicBezTo>
                  <a:lnTo>
                    <a:pt x="114338" y="76200"/>
                  </a:lnTo>
                  <a:lnTo>
                    <a:pt x="38100" y="76200"/>
                  </a:lnTo>
                  <a:cubicBezTo>
                    <a:pt x="17059" y="76200"/>
                    <a:pt x="0" y="93259"/>
                    <a:pt x="0" y="114300"/>
                  </a:cubicBezTo>
                  <a:lnTo>
                    <a:pt x="0" y="304800"/>
                  </a:lnTo>
                  <a:lnTo>
                    <a:pt x="304800" y="304800"/>
                  </a:lnTo>
                  <a:lnTo>
                    <a:pt x="304800" y="114300"/>
                  </a:lnTo>
                  <a:cubicBezTo>
                    <a:pt x="304800" y="93259"/>
                    <a:pt x="287760" y="76200"/>
                    <a:pt x="266700" y="76200"/>
                  </a:cubicBezTo>
                  <a:close/>
                  <a:moveTo>
                    <a:pt x="57150" y="152400"/>
                  </a:moveTo>
                  <a:cubicBezTo>
                    <a:pt x="46625" y="152400"/>
                    <a:pt x="38100" y="143875"/>
                    <a:pt x="38100" y="133350"/>
                  </a:cubicBezTo>
                  <a:cubicBezTo>
                    <a:pt x="38100" y="122825"/>
                    <a:pt x="46625" y="114300"/>
                    <a:pt x="57150" y="114300"/>
                  </a:cubicBezTo>
                  <a:cubicBezTo>
                    <a:pt x="67675" y="114300"/>
                    <a:pt x="76200" y="122825"/>
                    <a:pt x="76200" y="133350"/>
                  </a:cubicBezTo>
                  <a:cubicBezTo>
                    <a:pt x="76200" y="143875"/>
                    <a:pt x="67675" y="152400"/>
                    <a:pt x="57150" y="152400"/>
                  </a:cubicBezTo>
                  <a:close/>
                  <a:moveTo>
                    <a:pt x="190500" y="266700"/>
                  </a:moveTo>
                  <a:cubicBezTo>
                    <a:pt x="148419" y="266700"/>
                    <a:pt x="114300" y="232581"/>
                    <a:pt x="114300" y="190500"/>
                  </a:cubicBezTo>
                  <a:cubicBezTo>
                    <a:pt x="114300" y="148419"/>
                    <a:pt x="148419" y="114300"/>
                    <a:pt x="190500" y="114300"/>
                  </a:cubicBezTo>
                  <a:cubicBezTo>
                    <a:pt x="232581" y="114300"/>
                    <a:pt x="266700" y="148419"/>
                    <a:pt x="266700" y="190500"/>
                  </a:cubicBezTo>
                  <a:cubicBezTo>
                    <a:pt x="266700" y="232581"/>
                    <a:pt x="232581" y="266700"/>
                    <a:pt x="190500" y="26670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7" name="Freeform 17"/>
            <p:cNvSpPr/>
            <p:nvPr/>
          </p:nvSpPr>
          <p:spPr>
            <a:xfrm>
              <a:off x="5353462" y="4482581"/>
              <a:ext cx="362108" cy="362108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304800" y="171155"/>
                  </a:moveTo>
                  <a:lnTo>
                    <a:pt x="304800" y="133055"/>
                  </a:lnTo>
                  <a:lnTo>
                    <a:pt x="259261" y="114081"/>
                  </a:lnTo>
                  <a:cubicBezTo>
                    <a:pt x="257994" y="110509"/>
                    <a:pt x="256661" y="107051"/>
                    <a:pt x="255022" y="103661"/>
                  </a:cubicBezTo>
                  <a:lnTo>
                    <a:pt x="273406" y="57893"/>
                  </a:lnTo>
                  <a:lnTo>
                    <a:pt x="246459" y="30956"/>
                  </a:lnTo>
                  <a:lnTo>
                    <a:pt x="201101" y="49635"/>
                  </a:lnTo>
                  <a:cubicBezTo>
                    <a:pt x="197644" y="47958"/>
                    <a:pt x="194110" y="46549"/>
                    <a:pt x="190462" y="45244"/>
                  </a:cubicBezTo>
                  <a:lnTo>
                    <a:pt x="171155" y="0"/>
                  </a:lnTo>
                  <a:lnTo>
                    <a:pt x="133055" y="0"/>
                  </a:lnTo>
                  <a:lnTo>
                    <a:pt x="114224" y="45091"/>
                  </a:lnTo>
                  <a:cubicBezTo>
                    <a:pt x="110433" y="46434"/>
                    <a:pt x="106785" y="47844"/>
                    <a:pt x="103175" y="49559"/>
                  </a:cubicBezTo>
                  <a:lnTo>
                    <a:pt x="57893" y="31366"/>
                  </a:lnTo>
                  <a:lnTo>
                    <a:pt x="30956" y="58303"/>
                  </a:lnTo>
                  <a:lnTo>
                    <a:pt x="49416" y="103175"/>
                  </a:lnTo>
                  <a:cubicBezTo>
                    <a:pt x="47625" y="106861"/>
                    <a:pt x="46177" y="110614"/>
                    <a:pt x="44796" y="114491"/>
                  </a:cubicBezTo>
                  <a:lnTo>
                    <a:pt x="0" y="133645"/>
                  </a:lnTo>
                  <a:lnTo>
                    <a:pt x="0" y="171745"/>
                  </a:lnTo>
                  <a:lnTo>
                    <a:pt x="44834" y="190424"/>
                  </a:lnTo>
                  <a:cubicBezTo>
                    <a:pt x="46215" y="194291"/>
                    <a:pt x="47701" y="198053"/>
                    <a:pt x="49482" y="201740"/>
                  </a:cubicBezTo>
                  <a:lnTo>
                    <a:pt x="31366" y="246907"/>
                  </a:lnTo>
                  <a:lnTo>
                    <a:pt x="58303" y="273844"/>
                  </a:lnTo>
                  <a:lnTo>
                    <a:pt x="103289" y="255318"/>
                  </a:lnTo>
                  <a:cubicBezTo>
                    <a:pt x="106899" y="257032"/>
                    <a:pt x="110585" y="258404"/>
                    <a:pt x="114376" y="259709"/>
                  </a:cubicBezTo>
                  <a:lnTo>
                    <a:pt x="133645" y="304800"/>
                  </a:lnTo>
                  <a:lnTo>
                    <a:pt x="171745" y="304800"/>
                  </a:lnTo>
                  <a:lnTo>
                    <a:pt x="190605" y="259480"/>
                  </a:lnTo>
                  <a:cubicBezTo>
                    <a:pt x="194215" y="258137"/>
                    <a:pt x="197787" y="256727"/>
                    <a:pt x="201206" y="255089"/>
                  </a:cubicBezTo>
                  <a:lnTo>
                    <a:pt x="246898" y="273396"/>
                  </a:lnTo>
                  <a:lnTo>
                    <a:pt x="273834" y="246459"/>
                  </a:lnTo>
                  <a:lnTo>
                    <a:pt x="255079" y="200997"/>
                  </a:lnTo>
                  <a:cubicBezTo>
                    <a:pt x="256680" y="197577"/>
                    <a:pt x="257985" y="194110"/>
                    <a:pt x="259251" y="190576"/>
                  </a:cubicBezTo>
                  <a:lnTo>
                    <a:pt x="304800" y="171155"/>
                  </a:lnTo>
                  <a:close/>
                  <a:moveTo>
                    <a:pt x="152105" y="209550"/>
                  </a:moveTo>
                  <a:cubicBezTo>
                    <a:pt x="120558" y="209550"/>
                    <a:pt x="94955" y="183947"/>
                    <a:pt x="94955" y="152400"/>
                  </a:cubicBezTo>
                  <a:cubicBezTo>
                    <a:pt x="94955" y="120853"/>
                    <a:pt x="120558" y="95250"/>
                    <a:pt x="152105" y="95250"/>
                  </a:cubicBezTo>
                  <a:cubicBezTo>
                    <a:pt x="183652" y="95250"/>
                    <a:pt x="209255" y="120853"/>
                    <a:pt x="209255" y="152400"/>
                  </a:cubicBezTo>
                  <a:cubicBezTo>
                    <a:pt x="209255" y="183947"/>
                    <a:pt x="183652" y="209550"/>
                    <a:pt x="152105" y="20955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</p:grpSp>
      <p:sp>
        <p:nvSpPr>
          <p:cNvPr id="39" name="TextBox 39"/>
          <p:cNvSpPr txBox="1"/>
          <p:nvPr/>
        </p:nvSpPr>
        <p:spPr>
          <a:xfrm>
            <a:off x="900000" y="162000"/>
            <a:ext cx="5625704" cy="46498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688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民用领域应用</a:t>
            </a:r>
            <a:endParaRPr lang="en-US" sz="1688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91045778-E598-8D00-D8C4-D716687ABD3D}"/>
              </a:ext>
            </a:extLst>
          </p:cNvPr>
          <p:cNvSpPr txBox="1"/>
          <p:nvPr/>
        </p:nvSpPr>
        <p:spPr>
          <a:xfrm>
            <a:off x="2694148" y="2119122"/>
            <a:ext cx="4570214" cy="568474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b="1" dirty="0" err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北斗卫星导航系统价值意义</a:t>
            </a:r>
            <a:endParaRPr lang="en-US" sz="2531" b="1" dirty="0">
              <a:solidFill>
                <a:schemeClr val="accent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4FA15F26-D383-136A-88E0-FC00D3830CAE}"/>
              </a:ext>
            </a:extLst>
          </p:cNvPr>
          <p:cNvSpPr txBox="1"/>
          <p:nvPr/>
        </p:nvSpPr>
        <p:spPr>
          <a:xfrm>
            <a:off x="2694148" y="1285088"/>
            <a:ext cx="4886325" cy="868171"/>
          </a:xfrm>
          <a:prstGeom prst="rect">
            <a:avLst/>
          </a:prstGeom>
          <a:ln/>
        </p:spPr>
        <p:txBody>
          <a:bodyPr vert="horz" wrap="square" lIns="69652" tIns="69652" rIns="32147" bIns="69652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304" b="1" dirty="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156274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134</Words>
  <Application>Microsoft Office PowerPoint</Application>
  <PresentationFormat>全屏显示(16:9)</PresentationFormat>
  <Paragraphs>42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Microsoft Yahei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2006-08-16T00:00:00Z</dcterms:created>
  <dcterms:modified xsi:type="dcterms:W3CDTF">2024-03-22T02:16:01Z</dcterms:modified>
</cp:coreProperties>
</file>