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DDB303-BAB4-4783-B3D2-16B96DAC19F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77129C0-838D-416C-9ED5-07F0E0C9D96C}">
      <dgm:prSet phldrT="[文本]" custT="1"/>
      <dgm:spPr/>
      <dgm:t>
        <a:bodyPr/>
        <a:lstStyle/>
        <a:p>
          <a:pPr algn="ctr"/>
          <a:r>
            <a:rPr lang="zh-CN" altLang="en-US" sz="2800" b="1">
              <a:latin typeface="黑体" panose="02010609060101010101" pitchFamily="49" charset="-122"/>
              <a:ea typeface="黑体" panose="02010609060101010101" pitchFamily="49" charset="-122"/>
            </a:rPr>
            <a:t>赛事介绍</a:t>
          </a:r>
          <a:endParaRPr lang="zh-CN" altLang="en-US" sz="2800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678B674-2F30-4503-95A8-B8C03A61B509}" type="parTrans" cxnId="{18ED5FD9-47F3-48E8-A372-193290F978B6}">
      <dgm:prSet/>
      <dgm:spPr/>
      <dgm:t>
        <a:bodyPr/>
        <a:lstStyle/>
        <a:p>
          <a:pPr algn="ctr"/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95D58FE-97B5-4A9B-A4E0-C9759619AA8F}" type="sibTrans" cxnId="{18ED5FD9-47F3-48E8-A372-193290F978B6}">
      <dgm:prSet/>
      <dgm:spPr/>
      <dgm:t>
        <a:bodyPr/>
        <a:lstStyle/>
        <a:p>
          <a:pPr algn="ctr"/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80915C0-00C2-45E6-8205-7621D4C9FE0A}">
      <dgm:prSet phldrT="[文本]" custT="1"/>
      <dgm:spPr/>
      <dgm:t>
        <a:bodyPr/>
        <a:lstStyle/>
        <a:p>
          <a:pPr algn="ctr"/>
          <a:r>
            <a: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rPr>
            <a:t>竞赛项目</a:t>
          </a:r>
        </a:p>
      </dgm:t>
    </dgm:pt>
    <dgm:pt modelId="{C4585BDF-1703-44A3-A94E-2877C36660D8}" type="parTrans" cxnId="{334674DF-ADDE-434F-A406-2C7764C68BED}">
      <dgm:prSet/>
      <dgm:spPr/>
      <dgm:t>
        <a:bodyPr/>
        <a:lstStyle/>
        <a:p>
          <a:pPr algn="ctr"/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47C2249-302C-4919-AED7-3FD9D3F922A0}" type="sibTrans" cxnId="{334674DF-ADDE-434F-A406-2C7764C68BED}">
      <dgm:prSet/>
      <dgm:spPr/>
      <dgm:t>
        <a:bodyPr/>
        <a:lstStyle/>
        <a:p>
          <a:pPr algn="ctr"/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0A8F7A9-AED0-4C06-B806-4E0BE0D1B925}">
      <dgm:prSet phldrT="[文本]" custT="1"/>
      <dgm:spPr/>
      <dgm:t>
        <a:bodyPr/>
        <a:lstStyle/>
        <a:p>
          <a:pPr algn="ctr"/>
          <a:r>
            <a: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rPr>
            <a:t>发展历程</a:t>
          </a:r>
        </a:p>
      </dgm:t>
    </dgm:pt>
    <dgm:pt modelId="{91B8DFC7-C82F-47F8-BAA3-332028C81F26}" type="sibTrans" cxnId="{8B651C5C-902B-45DD-A971-F38F02B04FB2}">
      <dgm:prSet/>
      <dgm:spPr/>
      <dgm:t>
        <a:bodyPr/>
        <a:lstStyle/>
        <a:p>
          <a:pPr algn="ctr"/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AFEF192-F0DE-4272-B287-C54C87A18388}" type="parTrans" cxnId="{8B651C5C-902B-45DD-A971-F38F02B04FB2}">
      <dgm:prSet/>
      <dgm:spPr/>
      <dgm:t>
        <a:bodyPr/>
        <a:lstStyle/>
        <a:p>
          <a:pPr algn="ctr"/>
          <a:endParaRPr lang="zh-CN" altLang="en-US" sz="2000" b="1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362C31E-C96A-485B-8797-B8A8390F3877}" type="pres">
      <dgm:prSet presAssocID="{FCDDB303-BAB4-4783-B3D2-16B96DAC19F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FA79F09-56F8-4306-93F2-31E36731A954}" type="pres">
      <dgm:prSet presAssocID="{477129C0-838D-416C-9ED5-07F0E0C9D96C}" presName="parentLin" presStyleCnt="0"/>
      <dgm:spPr/>
    </dgm:pt>
    <dgm:pt modelId="{935B68BE-E8C1-4AB6-93FC-5020EA87AC64}" type="pres">
      <dgm:prSet presAssocID="{477129C0-838D-416C-9ED5-07F0E0C9D96C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5D4B9EE-4C4D-4C0D-8BE5-C00CA4F372E5}" type="pres">
      <dgm:prSet presAssocID="{477129C0-838D-416C-9ED5-07F0E0C9D96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442CA5-F565-4F94-8A9E-3D9A88EC8A64}" type="pres">
      <dgm:prSet presAssocID="{477129C0-838D-416C-9ED5-07F0E0C9D96C}" presName="negativeSpace" presStyleCnt="0"/>
      <dgm:spPr/>
    </dgm:pt>
    <dgm:pt modelId="{F0D6EC49-978D-4CD1-A444-26D7A3964555}" type="pres">
      <dgm:prSet presAssocID="{477129C0-838D-416C-9ED5-07F0E0C9D96C}" presName="childText" presStyleLbl="conFgAcc1" presStyleIdx="0" presStyleCnt="3">
        <dgm:presLayoutVars>
          <dgm:bulletEnabled val="1"/>
        </dgm:presLayoutVars>
      </dgm:prSet>
      <dgm:spPr>
        <a:noFill/>
        <a:ln w="38100">
          <a:solidFill>
            <a:schemeClr val="bg1"/>
          </a:solidFill>
        </a:ln>
      </dgm:spPr>
    </dgm:pt>
    <dgm:pt modelId="{ABB800B6-B508-4FF3-98E2-5BB4A11EBB3B}" type="pres">
      <dgm:prSet presAssocID="{D95D58FE-97B5-4A9B-A4E0-C9759619AA8F}" presName="spaceBetweenRectangles" presStyleCnt="0"/>
      <dgm:spPr/>
    </dgm:pt>
    <dgm:pt modelId="{49CB287B-0B25-462E-B903-A2473B0AF864}" type="pres">
      <dgm:prSet presAssocID="{E0A8F7A9-AED0-4C06-B806-4E0BE0D1B925}" presName="parentLin" presStyleCnt="0"/>
      <dgm:spPr/>
    </dgm:pt>
    <dgm:pt modelId="{33B00F34-39E1-4E08-988E-00DEB7DE4423}" type="pres">
      <dgm:prSet presAssocID="{E0A8F7A9-AED0-4C06-B806-4E0BE0D1B92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E1F8A34-0AEC-411D-B645-ED14E1624AD3}" type="pres">
      <dgm:prSet presAssocID="{E0A8F7A9-AED0-4C06-B806-4E0BE0D1B92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243C48-4FDF-4434-A7C6-E80D21FAD3DB}" type="pres">
      <dgm:prSet presAssocID="{E0A8F7A9-AED0-4C06-B806-4E0BE0D1B925}" presName="negativeSpace" presStyleCnt="0"/>
      <dgm:spPr/>
    </dgm:pt>
    <dgm:pt modelId="{ACBA1005-C515-406C-BC2C-ADD2D6424A0B}" type="pres">
      <dgm:prSet presAssocID="{E0A8F7A9-AED0-4C06-B806-4E0BE0D1B925}" presName="childText" presStyleLbl="conFgAcc1" presStyleIdx="1" presStyleCnt="3">
        <dgm:presLayoutVars>
          <dgm:bulletEnabled val="1"/>
        </dgm:presLayoutVars>
      </dgm:prSet>
      <dgm:spPr>
        <a:noFill/>
        <a:ln w="38100">
          <a:solidFill>
            <a:schemeClr val="bg1"/>
          </a:solidFill>
        </a:ln>
      </dgm:spPr>
    </dgm:pt>
    <dgm:pt modelId="{B763170C-480C-4D65-8025-4736D577E4D3}" type="pres">
      <dgm:prSet presAssocID="{91B8DFC7-C82F-47F8-BAA3-332028C81F26}" presName="spaceBetweenRectangles" presStyleCnt="0"/>
      <dgm:spPr/>
    </dgm:pt>
    <dgm:pt modelId="{9709E18A-1F61-4CD8-800A-E12B9206A55A}" type="pres">
      <dgm:prSet presAssocID="{280915C0-00C2-45E6-8205-7621D4C9FE0A}" presName="parentLin" presStyleCnt="0"/>
      <dgm:spPr/>
    </dgm:pt>
    <dgm:pt modelId="{E52B85DC-A31B-4DFD-8246-02F9C4AFAA27}" type="pres">
      <dgm:prSet presAssocID="{280915C0-00C2-45E6-8205-7621D4C9FE0A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92223364-3CC9-461A-ACE2-47F3EBCFD760}" type="pres">
      <dgm:prSet presAssocID="{280915C0-00C2-45E6-8205-7621D4C9FE0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11F5A3-45ED-49FE-B4A7-6C01B1798961}" type="pres">
      <dgm:prSet presAssocID="{280915C0-00C2-45E6-8205-7621D4C9FE0A}" presName="negativeSpace" presStyleCnt="0"/>
      <dgm:spPr/>
    </dgm:pt>
    <dgm:pt modelId="{17D805B0-7F73-4D5F-8949-D276673F017A}" type="pres">
      <dgm:prSet presAssocID="{280915C0-00C2-45E6-8205-7621D4C9FE0A}" presName="childText" presStyleLbl="conFgAcc1" presStyleIdx="2" presStyleCnt="3">
        <dgm:presLayoutVars>
          <dgm:bulletEnabled val="1"/>
        </dgm:presLayoutVars>
      </dgm:prSet>
      <dgm:spPr>
        <a:noFill/>
        <a:ln w="38100">
          <a:solidFill>
            <a:schemeClr val="bg1"/>
          </a:solidFill>
        </a:ln>
      </dgm:spPr>
    </dgm:pt>
  </dgm:ptLst>
  <dgm:cxnLst>
    <dgm:cxn modelId="{1E9CE8D2-1EC8-4709-BE43-D8297C1F6924}" type="presOf" srcId="{E0A8F7A9-AED0-4C06-B806-4E0BE0D1B925}" destId="{33B00F34-39E1-4E08-988E-00DEB7DE4423}" srcOrd="0" destOrd="0" presId="urn:microsoft.com/office/officeart/2005/8/layout/list1"/>
    <dgm:cxn modelId="{D88EF36B-5F6B-4BC4-8246-1379BF0D5A30}" type="presOf" srcId="{280915C0-00C2-45E6-8205-7621D4C9FE0A}" destId="{92223364-3CC9-461A-ACE2-47F3EBCFD760}" srcOrd="1" destOrd="0" presId="urn:microsoft.com/office/officeart/2005/8/layout/list1"/>
    <dgm:cxn modelId="{18ED5FD9-47F3-48E8-A372-193290F978B6}" srcId="{FCDDB303-BAB4-4783-B3D2-16B96DAC19FA}" destId="{477129C0-838D-416C-9ED5-07F0E0C9D96C}" srcOrd="0" destOrd="0" parTransId="{9678B674-2F30-4503-95A8-B8C03A61B509}" sibTransId="{D95D58FE-97B5-4A9B-A4E0-C9759619AA8F}"/>
    <dgm:cxn modelId="{8B651C5C-902B-45DD-A971-F38F02B04FB2}" srcId="{FCDDB303-BAB4-4783-B3D2-16B96DAC19FA}" destId="{E0A8F7A9-AED0-4C06-B806-4E0BE0D1B925}" srcOrd="1" destOrd="0" parTransId="{0AFEF192-F0DE-4272-B287-C54C87A18388}" sibTransId="{91B8DFC7-C82F-47F8-BAA3-332028C81F26}"/>
    <dgm:cxn modelId="{63D67A50-11D5-47E6-897C-3C19F55211DE}" type="presOf" srcId="{E0A8F7A9-AED0-4C06-B806-4E0BE0D1B925}" destId="{8E1F8A34-0AEC-411D-B645-ED14E1624AD3}" srcOrd="1" destOrd="0" presId="urn:microsoft.com/office/officeart/2005/8/layout/list1"/>
    <dgm:cxn modelId="{3C71573B-8D95-4A61-85EC-C26434358D41}" type="presOf" srcId="{477129C0-838D-416C-9ED5-07F0E0C9D96C}" destId="{935B68BE-E8C1-4AB6-93FC-5020EA87AC64}" srcOrd="0" destOrd="0" presId="urn:microsoft.com/office/officeart/2005/8/layout/list1"/>
    <dgm:cxn modelId="{DD09F467-8C4E-4D1F-9FB3-07F36AE6AE93}" type="presOf" srcId="{FCDDB303-BAB4-4783-B3D2-16B96DAC19FA}" destId="{5362C31E-C96A-485B-8797-B8A8390F3877}" srcOrd="0" destOrd="0" presId="urn:microsoft.com/office/officeart/2005/8/layout/list1"/>
    <dgm:cxn modelId="{334674DF-ADDE-434F-A406-2C7764C68BED}" srcId="{FCDDB303-BAB4-4783-B3D2-16B96DAC19FA}" destId="{280915C0-00C2-45E6-8205-7621D4C9FE0A}" srcOrd="2" destOrd="0" parTransId="{C4585BDF-1703-44A3-A94E-2877C36660D8}" sibTransId="{B47C2249-302C-4919-AED7-3FD9D3F922A0}"/>
    <dgm:cxn modelId="{421E40BD-C033-44AB-8846-95D63C455A78}" type="presOf" srcId="{477129C0-838D-416C-9ED5-07F0E0C9D96C}" destId="{75D4B9EE-4C4D-4C0D-8BE5-C00CA4F372E5}" srcOrd="1" destOrd="0" presId="urn:microsoft.com/office/officeart/2005/8/layout/list1"/>
    <dgm:cxn modelId="{8A1D8154-415B-4288-B52D-D0621159D4D1}" type="presOf" srcId="{280915C0-00C2-45E6-8205-7621D4C9FE0A}" destId="{E52B85DC-A31B-4DFD-8246-02F9C4AFAA27}" srcOrd="0" destOrd="0" presId="urn:microsoft.com/office/officeart/2005/8/layout/list1"/>
    <dgm:cxn modelId="{C02BFE70-6F38-477F-9BFD-9C7CAAB36535}" type="presParOf" srcId="{5362C31E-C96A-485B-8797-B8A8390F3877}" destId="{3FA79F09-56F8-4306-93F2-31E36731A954}" srcOrd="0" destOrd="0" presId="urn:microsoft.com/office/officeart/2005/8/layout/list1"/>
    <dgm:cxn modelId="{BED4D2DF-C0B9-496D-BEF3-942774F08F2C}" type="presParOf" srcId="{3FA79F09-56F8-4306-93F2-31E36731A954}" destId="{935B68BE-E8C1-4AB6-93FC-5020EA87AC64}" srcOrd="0" destOrd="0" presId="urn:microsoft.com/office/officeart/2005/8/layout/list1"/>
    <dgm:cxn modelId="{924EE22C-805B-4674-9AB5-10727BC3361B}" type="presParOf" srcId="{3FA79F09-56F8-4306-93F2-31E36731A954}" destId="{75D4B9EE-4C4D-4C0D-8BE5-C00CA4F372E5}" srcOrd="1" destOrd="0" presId="urn:microsoft.com/office/officeart/2005/8/layout/list1"/>
    <dgm:cxn modelId="{B921DF4F-8B92-47F6-9CDB-9738CF0463B6}" type="presParOf" srcId="{5362C31E-C96A-485B-8797-B8A8390F3877}" destId="{EA442CA5-F565-4F94-8A9E-3D9A88EC8A64}" srcOrd="1" destOrd="0" presId="urn:microsoft.com/office/officeart/2005/8/layout/list1"/>
    <dgm:cxn modelId="{328D8C49-9A72-4E1B-B480-F343F92E96FD}" type="presParOf" srcId="{5362C31E-C96A-485B-8797-B8A8390F3877}" destId="{F0D6EC49-978D-4CD1-A444-26D7A3964555}" srcOrd="2" destOrd="0" presId="urn:microsoft.com/office/officeart/2005/8/layout/list1"/>
    <dgm:cxn modelId="{A73563F2-B385-4845-BB8A-204F17E305DD}" type="presParOf" srcId="{5362C31E-C96A-485B-8797-B8A8390F3877}" destId="{ABB800B6-B508-4FF3-98E2-5BB4A11EBB3B}" srcOrd="3" destOrd="0" presId="urn:microsoft.com/office/officeart/2005/8/layout/list1"/>
    <dgm:cxn modelId="{62D5AAB1-11E8-4217-B7C3-377CFBF75B0B}" type="presParOf" srcId="{5362C31E-C96A-485B-8797-B8A8390F3877}" destId="{49CB287B-0B25-462E-B903-A2473B0AF864}" srcOrd="4" destOrd="0" presId="urn:microsoft.com/office/officeart/2005/8/layout/list1"/>
    <dgm:cxn modelId="{F450087C-2021-4F48-8C9F-25B810AE9CB5}" type="presParOf" srcId="{49CB287B-0B25-462E-B903-A2473B0AF864}" destId="{33B00F34-39E1-4E08-988E-00DEB7DE4423}" srcOrd="0" destOrd="0" presId="urn:microsoft.com/office/officeart/2005/8/layout/list1"/>
    <dgm:cxn modelId="{CB991EF4-7164-432B-924B-EAA407158AB7}" type="presParOf" srcId="{49CB287B-0B25-462E-B903-A2473B0AF864}" destId="{8E1F8A34-0AEC-411D-B645-ED14E1624AD3}" srcOrd="1" destOrd="0" presId="urn:microsoft.com/office/officeart/2005/8/layout/list1"/>
    <dgm:cxn modelId="{73A50694-02E7-4FA7-BE6C-7428268577D3}" type="presParOf" srcId="{5362C31E-C96A-485B-8797-B8A8390F3877}" destId="{69243C48-4FDF-4434-A7C6-E80D21FAD3DB}" srcOrd="5" destOrd="0" presId="urn:microsoft.com/office/officeart/2005/8/layout/list1"/>
    <dgm:cxn modelId="{886E9A3E-8B79-405B-AC5E-794B0A39ECC3}" type="presParOf" srcId="{5362C31E-C96A-485B-8797-B8A8390F3877}" destId="{ACBA1005-C515-406C-BC2C-ADD2D6424A0B}" srcOrd="6" destOrd="0" presId="urn:microsoft.com/office/officeart/2005/8/layout/list1"/>
    <dgm:cxn modelId="{86BDBB51-3864-4785-A4D9-BB7647531F03}" type="presParOf" srcId="{5362C31E-C96A-485B-8797-B8A8390F3877}" destId="{B763170C-480C-4D65-8025-4736D577E4D3}" srcOrd="7" destOrd="0" presId="urn:microsoft.com/office/officeart/2005/8/layout/list1"/>
    <dgm:cxn modelId="{73A1602A-32EE-438D-919D-7CDE91D83243}" type="presParOf" srcId="{5362C31E-C96A-485B-8797-B8A8390F3877}" destId="{9709E18A-1F61-4CD8-800A-E12B9206A55A}" srcOrd="8" destOrd="0" presId="urn:microsoft.com/office/officeart/2005/8/layout/list1"/>
    <dgm:cxn modelId="{A9C49178-77C2-41D0-A3B9-80412223B5B9}" type="presParOf" srcId="{9709E18A-1F61-4CD8-800A-E12B9206A55A}" destId="{E52B85DC-A31B-4DFD-8246-02F9C4AFAA27}" srcOrd="0" destOrd="0" presId="urn:microsoft.com/office/officeart/2005/8/layout/list1"/>
    <dgm:cxn modelId="{0609183F-FFA7-4879-A1F4-B49BEB7BC1B0}" type="presParOf" srcId="{9709E18A-1F61-4CD8-800A-E12B9206A55A}" destId="{92223364-3CC9-461A-ACE2-47F3EBCFD760}" srcOrd="1" destOrd="0" presId="urn:microsoft.com/office/officeart/2005/8/layout/list1"/>
    <dgm:cxn modelId="{57FCF9D3-ECFB-4510-A0E4-184515B24461}" type="presParOf" srcId="{5362C31E-C96A-485B-8797-B8A8390F3877}" destId="{1011F5A3-45ED-49FE-B4A7-6C01B1798961}" srcOrd="9" destOrd="0" presId="urn:microsoft.com/office/officeart/2005/8/layout/list1"/>
    <dgm:cxn modelId="{5D2EC1EF-1D1F-4701-A4A2-29DD40EC0866}" type="presParOf" srcId="{5362C31E-C96A-485B-8797-B8A8390F3877}" destId="{17D805B0-7F73-4D5F-8949-D276673F017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D6EC49-978D-4CD1-A444-26D7A3964555}">
      <dsp:nvSpPr>
        <dsp:cNvPr id="0" name=""/>
        <dsp:cNvSpPr/>
      </dsp:nvSpPr>
      <dsp:spPr>
        <a:xfrm>
          <a:off x="0" y="442648"/>
          <a:ext cx="5172182" cy="680400"/>
        </a:xfrm>
        <a:prstGeom prst="rect">
          <a:avLst/>
        </a:prstGeom>
        <a:noFill/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D4B9EE-4C4D-4C0D-8BE5-C00CA4F372E5}">
      <dsp:nvSpPr>
        <dsp:cNvPr id="0" name=""/>
        <dsp:cNvSpPr/>
      </dsp:nvSpPr>
      <dsp:spPr>
        <a:xfrm>
          <a:off x="258609" y="44128"/>
          <a:ext cx="3620527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847" tIns="0" rIns="136847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>
              <a:latin typeface="黑体" panose="02010609060101010101" pitchFamily="49" charset="-122"/>
              <a:ea typeface="黑体" panose="02010609060101010101" pitchFamily="49" charset="-122"/>
            </a:rPr>
            <a:t>赛事介绍</a:t>
          </a:r>
          <a:endParaRPr lang="zh-CN" altLang="en-US" sz="28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97517" y="83036"/>
        <a:ext cx="3542711" cy="719224"/>
      </dsp:txXfrm>
    </dsp:sp>
    <dsp:sp modelId="{ACBA1005-C515-406C-BC2C-ADD2D6424A0B}">
      <dsp:nvSpPr>
        <dsp:cNvPr id="0" name=""/>
        <dsp:cNvSpPr/>
      </dsp:nvSpPr>
      <dsp:spPr>
        <a:xfrm>
          <a:off x="0" y="1667368"/>
          <a:ext cx="5172182" cy="680400"/>
        </a:xfrm>
        <a:prstGeom prst="rect">
          <a:avLst/>
        </a:prstGeom>
        <a:noFill/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1F8A34-0AEC-411D-B645-ED14E1624AD3}">
      <dsp:nvSpPr>
        <dsp:cNvPr id="0" name=""/>
        <dsp:cNvSpPr/>
      </dsp:nvSpPr>
      <dsp:spPr>
        <a:xfrm>
          <a:off x="258609" y="1268848"/>
          <a:ext cx="3620527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847" tIns="0" rIns="136847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>
              <a:latin typeface="黑体" panose="02010609060101010101" pitchFamily="49" charset="-122"/>
              <a:ea typeface="黑体" panose="02010609060101010101" pitchFamily="49" charset="-122"/>
            </a:rPr>
            <a:t>发展历程</a:t>
          </a:r>
        </a:p>
      </dsp:txBody>
      <dsp:txXfrm>
        <a:off x="297517" y="1307756"/>
        <a:ext cx="3542711" cy="719224"/>
      </dsp:txXfrm>
    </dsp:sp>
    <dsp:sp modelId="{17D805B0-7F73-4D5F-8949-D276673F017A}">
      <dsp:nvSpPr>
        <dsp:cNvPr id="0" name=""/>
        <dsp:cNvSpPr/>
      </dsp:nvSpPr>
      <dsp:spPr>
        <a:xfrm>
          <a:off x="0" y="2892088"/>
          <a:ext cx="5172182" cy="680400"/>
        </a:xfrm>
        <a:prstGeom prst="rect">
          <a:avLst/>
        </a:prstGeom>
        <a:noFill/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223364-3CC9-461A-ACE2-47F3EBCFD760}">
      <dsp:nvSpPr>
        <dsp:cNvPr id="0" name=""/>
        <dsp:cNvSpPr/>
      </dsp:nvSpPr>
      <dsp:spPr>
        <a:xfrm>
          <a:off x="258609" y="2493568"/>
          <a:ext cx="3620527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847" tIns="0" rIns="136847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>
              <a:latin typeface="黑体" panose="02010609060101010101" pitchFamily="49" charset="-122"/>
              <a:ea typeface="黑体" panose="02010609060101010101" pitchFamily="49" charset="-122"/>
            </a:rPr>
            <a:t>竞赛项目</a:t>
          </a:r>
        </a:p>
      </dsp:txBody>
      <dsp:txXfrm>
        <a:off x="297517" y="2532476"/>
        <a:ext cx="3542711" cy="719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478545-B47A-22B0-049A-B300BA7582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2049F3D-B459-EF2E-39A6-4622A24DE2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B0C06D-180D-3640-5620-5A13E7AB8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D4F361-3D3B-DCCF-0A3C-E98FD1536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856C5B3-B638-AB08-C754-23B74EC2D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79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EFDD07-2AA9-2B23-1014-616BED001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34A7CFF-00B6-30EE-68F3-E1AAE9CF7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F1E37E8-DF84-C095-3A84-DEA4A314D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0ACB5C-0CDD-8506-4224-FD51646A1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5E795E-4885-9CE1-F665-05C2869AD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0BC9193-3328-C3F0-74D0-4BE7E18AE5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53F0F35-0C82-C003-8E50-357C846574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56C0CC-2277-96F6-7154-EB0601AC5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B095C1-08EC-0CE7-7780-16A0E25ED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A9C4DC8-90F7-725F-AC63-75E8BA39E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85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2D5553-B0F4-C611-87A5-8895043E7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1C0C633-5122-A2F1-6F37-4575BB0F22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BB11D0-9D05-910D-D516-4AAD3285B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89A8DA5-AB9F-407E-B564-218657583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52BA574-8084-5DB1-6154-F591E8FFF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236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D5115C-B2CB-E2D2-8DEC-8CC940A7C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25DDB37-FF08-9930-2301-8B50FED5E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9FD0763-4647-71C0-C02F-ACFF4479E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603456-9519-31E8-547B-2ECCF6A9D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DF00F4-83FC-1819-BFC0-1F43F347D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387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28FFE8-E975-41AF-5919-6B0CD1212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8AA0916-982E-FC4E-6EAC-8F64D68EFE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B545ABA-2332-3F00-BBBB-D140DC3E6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3B9B4D4-EA2E-9E6B-EDB9-63B6D8021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F841A85-035F-96DE-FFCE-7929358FE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65964D9-3659-49DC-7C73-8C4B58A8A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65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B05813-E3DF-4924-3F9A-5320E67A9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C2F1FC6-7240-59C0-49ED-9ABB3DADE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F8D9740-53F5-DC6E-9A95-6AD1D7F799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F7B7398-452E-4B7A-5204-6DE6F6669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1CFE5EE-CF20-FF06-4925-6E37597149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2F68E38-36A5-4B23-6402-D210582A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0AC389A-F944-2E9A-88FB-DB1A4F26B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D7DA78A-4F23-A1D9-44D4-86E21AE7B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673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55BAD0-0F0E-893E-CA1B-09943E7C9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541CFDD-8E36-357E-1AA7-8E2BCA501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B55882A-E436-2C47-7A9D-ADAE3E19D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50A5284-2357-FFAD-4F85-AEADD615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5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0E6F8F2-416F-BB00-F459-D8B82B00B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78AD988-9325-49FE-BBE8-5BBAF4559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46AC1E-084B-77A1-0A73-B4520CD61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2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9B9B55-D681-128F-E587-9C343DF77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730597E-EB21-7A6F-B3BC-5F13B0F53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6EC6ACA-4D51-131D-EFE4-C0FDDCB97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F5BAF61-427C-FE25-B13F-48C04507D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228B992-3B53-D5CC-79EA-B200DA7B5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A9B0B45-76C5-21EE-5D30-BB84F22D2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005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A058E1-8B65-C1BC-4DD9-6E746FC9D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FE90908-1353-F79B-E69B-A4DE13BA71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5033A17-AA38-96C7-C2ED-0D5C22CCB4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499B180-38B7-E689-58B0-08CA79352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08867CE-0C50-C55B-2F5A-AF6E63FCB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65AC7B5-DBE0-EB5E-B182-7B5BA5D2C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352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4CD579E-2AA2-D3CB-2D41-FFDCF2F22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6196A0A-E468-92E6-D211-339CFE097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C67A81-BCDF-D740-6AE0-93EFE6A462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89E5B-4098-4AB5-BA65-9FEA2AB433A1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324BA39-03BF-71CD-9E7E-A77286095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FCA8B31-6411-FFA1-98BC-AE7F2BD77B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E755B-130D-4FFA-861F-D018D094CC6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429086"/>
            <a:ext cx="1923845" cy="120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66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E52F73-8D66-3C6A-DF47-7D8D99674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9969" y="2076687"/>
            <a:ext cx="3892062" cy="1264390"/>
          </a:xfrm>
        </p:spPr>
        <p:txBody>
          <a:bodyPr anchor="ctr">
            <a:normAutofit fontScale="90000"/>
          </a:bodyPr>
          <a:lstStyle/>
          <a:p>
            <a:r>
              <a:rPr lang="zh-CN" altLang="en-US" dirty="0"/>
              <a:t>技能新时代 启航新征程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E1800DF-CB32-92C8-1B9D-79E301FA13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18207" y="4221393"/>
            <a:ext cx="5955586" cy="504719"/>
          </a:xfrm>
        </p:spPr>
        <p:txBody>
          <a:bodyPr anchor="ctr">
            <a:noAutofit/>
          </a:bodyPr>
          <a:lstStyle/>
          <a:p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363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FB36E3-A04F-684E-50CE-61B1440A2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spc="1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r>
              <a:rPr lang="zh-CN" altLang="en-US" sz="6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录</a:t>
            </a: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xmlns="" id="{C3ECA4AE-2207-497A-3E0E-7DD159C640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5941429"/>
              </p:ext>
            </p:extLst>
          </p:nvPr>
        </p:nvGraphicFramePr>
        <p:xfrm>
          <a:off x="923819" y="2034422"/>
          <a:ext cx="5172182" cy="361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B24F461-7381-DF02-C143-4C49AE0CEBD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0" r="22976"/>
          <a:stretch/>
        </p:blipFill>
        <p:spPr>
          <a:xfrm>
            <a:off x="7377701" y="1794115"/>
            <a:ext cx="3554002" cy="4097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6543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D4B9EE-4C4D-4C0D-8BE5-C00CA4F37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graphicEl>
                                              <a:dgm id="{75D4B9EE-4C4D-4C0D-8BE5-C00CA4F372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graphicEl>
                                              <a:dgm id="{75D4B9EE-4C4D-4C0D-8BE5-C00CA4F37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75D4B9EE-4C4D-4C0D-8BE5-C00CA4F37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0D6EC49-978D-4CD1-A444-26D7A39645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">
                                            <p:graphicEl>
                                              <a:dgm id="{F0D6EC49-978D-4CD1-A444-26D7A39645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1F8A34-0AEC-411D-B645-ED14E1624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8E1F8A34-0AEC-411D-B645-ED14E1624A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8E1F8A34-0AEC-411D-B645-ED14E1624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8E1F8A34-0AEC-411D-B645-ED14E1624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BA1005-C515-406C-BC2C-ADD2D6424A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">
                                            <p:graphicEl>
                                              <a:dgm id="{ACBA1005-C515-406C-BC2C-ADD2D6424A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223364-3CC9-461A-ACE2-47F3EBCFD7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92223364-3CC9-461A-ACE2-47F3EBCFD7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92223364-3CC9-461A-ACE2-47F3EBCFD7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92223364-3CC9-461A-ACE2-47F3EBCFD7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D805B0-7F73-4D5F-8949-D276673F01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">
                                            <p:graphicEl>
                                              <a:dgm id="{17D805B0-7F73-4D5F-8949-D276673F01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4ED797-0D3B-25FC-7C23-B72890D2C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发展历程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94ECED-1F71-D8E0-5B5B-07077B2332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2037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年第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届世界技能大赛，世界技能大赛比赛项目共分为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个大类，分别为结构与建筑技术、创意艺术和时尚、信息与通信技术、制造与工程技术、社会与个人服务、运输与物流，共计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个竞赛项目。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世界技能大赛由世界技能组织成员申请并获批准之后，世界技能大赛在世界技能组织的指导下与主办方合作举办。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="" id="{CCA4A73A-882A-FC57-8582-EE253859F2DD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14122" y="2482756"/>
            <a:ext cx="3960000" cy="27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552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4ED797-0D3B-25FC-7C23-B72890D2C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竞赛项目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94ECED-1F71-D8E0-5B5B-07077B2332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82468" y="1865348"/>
            <a:ext cx="5181600" cy="408299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7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世界技能竞赛在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个技能门类中设定了国际标准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内容涵盖艺术创作与时装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项、建筑与工艺技术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项、信息与通信技术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项、制造与工程技术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项、社会与私人服务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项、运输与物流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项。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其中包含砌砖技能、室内装饰设计技能、电气技术安装技能、瓷砖贴面技能、墙面抹灰和干燥技能、管道与制暖技能、护理技能。</a:t>
            </a:r>
          </a:p>
        </p:txBody>
      </p:sp>
      <p:pic>
        <p:nvPicPr>
          <p:cNvPr id="7" name="内容占位符 6">
            <a:extLst>
              <a:ext uri="{FF2B5EF4-FFF2-40B4-BE49-F238E27FC236}">
                <a16:creationId xmlns:a16="http://schemas.microsoft.com/office/drawing/2014/main" xmlns="" id="{C569D36B-89BC-985F-C427-35591FE43AED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25192" y="2556843"/>
            <a:ext cx="3960000" cy="270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4239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313</Words>
  <Application>Microsoft Office PowerPoint</Application>
  <PresentationFormat>宽屏</PresentationFormat>
  <Paragraphs>11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黑体</vt:lpstr>
      <vt:lpstr>宋体</vt:lpstr>
      <vt:lpstr>微软雅黑</vt:lpstr>
      <vt:lpstr>Arial</vt:lpstr>
      <vt:lpstr>Office 主题​​</vt:lpstr>
      <vt:lpstr>技能新时代 启航新征程</vt:lpstr>
      <vt:lpstr>目录</vt:lpstr>
      <vt:lpstr>发展历程</vt:lpstr>
      <vt:lpstr>竞赛项目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技能新时代 启航新征程</dc:title>
  <dc:creator>冯 海升</dc:creator>
  <cp:lastModifiedBy>Windows 用户</cp:lastModifiedBy>
  <cp:revision>4</cp:revision>
  <dcterms:created xsi:type="dcterms:W3CDTF">2023-05-27T01:24:40Z</dcterms:created>
  <dcterms:modified xsi:type="dcterms:W3CDTF">2023-06-23T04:02:25Z</dcterms:modified>
</cp:coreProperties>
</file>