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notesSlides/notesSlide1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2.xml" ContentType="application/vnd.openxmlformats-officedocument.presentationml.notesSlide+xml"/>
  <Override PartName="/ppt/tags/tag70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300" r:id="rId4"/>
    <p:sldId id="326" r:id="rId5"/>
    <p:sldId id="292" r:id="rId6"/>
    <p:sldId id="295" r:id="rId7"/>
    <p:sldId id="369" r:id="rId8"/>
    <p:sldId id="274" r:id="rId9"/>
    <p:sldId id="29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9">
          <p15:clr>
            <a:srgbClr val="A4A3A4"/>
          </p15:clr>
        </p15:guide>
        <p15:guide id="2" orient="horz" pos="3704">
          <p15:clr>
            <a:srgbClr val="A4A3A4"/>
          </p15:clr>
        </p15:guide>
        <p15:guide id="3" pos="615">
          <p15:clr>
            <a:srgbClr val="A4A3A4"/>
          </p15:clr>
        </p15:guide>
        <p15:guide id="4" pos="7059">
          <p15:clr>
            <a:srgbClr val="A4A3A4"/>
          </p15:clr>
        </p15:guide>
        <p15:guide id="5" pos="38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878E"/>
    <a:srgbClr val="34A471"/>
    <a:srgbClr val="92D050"/>
    <a:srgbClr val="56CA95"/>
    <a:srgbClr val="FFFFFF"/>
    <a:srgbClr val="162022"/>
    <a:srgbClr val="9ADFBF"/>
    <a:srgbClr val="D0DECD"/>
    <a:srgbClr val="026160"/>
    <a:srgbClr val="2142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7225" autoAdjust="0"/>
  </p:normalViewPr>
  <p:slideViewPr>
    <p:cSldViewPr snapToGrid="0" showGuides="1">
      <p:cViewPr varScale="1">
        <p:scale>
          <a:sx n="94" d="100"/>
          <a:sy n="94" d="100"/>
        </p:scale>
        <p:origin x="63" y="402"/>
      </p:cViewPr>
      <p:guideLst>
        <p:guide orient="horz" pos="1659"/>
        <p:guide orient="horz" pos="3704"/>
        <p:guide pos="615"/>
        <p:guide pos="7059"/>
        <p:guide pos="389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112C0C-2BFF-4046-AC64-7921FD519192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zh-CN" altLang="en-US"/>
        </a:p>
      </dgm:t>
    </dgm:pt>
    <dgm:pt modelId="{AD6EF1D3-6464-4FC0-829E-DC9B95668A23}">
      <dgm:prSet phldrT="[文本]"/>
      <dgm:spPr/>
      <dgm:t>
        <a:bodyPr/>
        <a:lstStyle/>
        <a:p>
          <a:r>
            <a:rPr lang="en-US" altLang="zh-CN" dirty="0"/>
            <a:t>1</a:t>
          </a:r>
          <a:endParaRPr lang="zh-CN" altLang="en-US" dirty="0"/>
        </a:p>
      </dgm:t>
    </dgm:pt>
    <dgm:pt modelId="{04F9A400-D82E-4C9A-9382-7EE8A7C4FE9F}" type="parTrans" cxnId="{DE1889C4-440D-4D8C-B9A2-A8FB3A0A94B7}">
      <dgm:prSet/>
      <dgm:spPr/>
      <dgm:t>
        <a:bodyPr/>
        <a:lstStyle/>
        <a:p>
          <a:endParaRPr lang="zh-CN" altLang="en-US"/>
        </a:p>
      </dgm:t>
    </dgm:pt>
    <dgm:pt modelId="{184CA123-2B17-46A7-808B-F1264E60D5D0}" type="sibTrans" cxnId="{DE1889C4-440D-4D8C-B9A2-A8FB3A0A94B7}">
      <dgm:prSet/>
      <dgm:spPr/>
      <dgm:t>
        <a:bodyPr/>
        <a:lstStyle/>
        <a:p>
          <a:endParaRPr lang="zh-CN" altLang="en-US"/>
        </a:p>
      </dgm:t>
    </dgm:pt>
    <dgm:pt modelId="{F4EBC5D5-DF6E-426C-8C91-234790F21F9D}">
      <dgm:prSet phldrT="[文本]"/>
      <dgm:spPr/>
      <dgm:t>
        <a:bodyPr/>
        <a:lstStyle/>
        <a:p>
          <a:r>
            <a:rPr lang="en-US" altLang="zh-CN" dirty="0"/>
            <a:t>2</a:t>
          </a:r>
          <a:endParaRPr lang="zh-CN" altLang="en-US" dirty="0"/>
        </a:p>
      </dgm:t>
    </dgm:pt>
    <dgm:pt modelId="{32C26929-6344-4FE0-826F-AB804489B95A}" type="parTrans" cxnId="{1C0851B1-597D-4BAF-B849-2F4AB8E698D0}">
      <dgm:prSet/>
      <dgm:spPr/>
      <dgm:t>
        <a:bodyPr/>
        <a:lstStyle/>
        <a:p>
          <a:endParaRPr lang="zh-CN" altLang="en-US"/>
        </a:p>
      </dgm:t>
    </dgm:pt>
    <dgm:pt modelId="{671871E0-20F0-4E99-8A9C-9BB2F6FF154A}" type="sibTrans" cxnId="{1C0851B1-597D-4BAF-B849-2F4AB8E698D0}">
      <dgm:prSet/>
      <dgm:spPr/>
      <dgm:t>
        <a:bodyPr/>
        <a:lstStyle/>
        <a:p>
          <a:endParaRPr lang="zh-CN" altLang="en-US"/>
        </a:p>
      </dgm:t>
    </dgm:pt>
    <dgm:pt modelId="{380A7B22-13BB-4BB7-9CDE-75CEAD99DA6C}">
      <dgm:prSet phldrT="[文本]"/>
      <dgm:spPr/>
      <dgm:t>
        <a:bodyPr/>
        <a:lstStyle/>
        <a:p>
          <a:r>
            <a:rPr lang="en-US" altLang="zh-CN" dirty="0"/>
            <a:t>3</a:t>
          </a:r>
          <a:endParaRPr lang="zh-CN" altLang="en-US" dirty="0"/>
        </a:p>
      </dgm:t>
    </dgm:pt>
    <dgm:pt modelId="{B056D8BE-89AF-4E68-885C-89450A7CBB3B}" type="parTrans" cxnId="{DA427625-7CC6-4DA2-83FB-A3168D42DDBE}">
      <dgm:prSet/>
      <dgm:spPr/>
      <dgm:t>
        <a:bodyPr/>
        <a:lstStyle/>
        <a:p>
          <a:endParaRPr lang="zh-CN" altLang="en-US"/>
        </a:p>
      </dgm:t>
    </dgm:pt>
    <dgm:pt modelId="{6506D8A0-F23A-4C42-96B7-BBF6B5CA60BC}" type="sibTrans" cxnId="{DA427625-7CC6-4DA2-83FB-A3168D42DDBE}">
      <dgm:prSet/>
      <dgm:spPr/>
      <dgm:t>
        <a:bodyPr/>
        <a:lstStyle/>
        <a:p>
          <a:endParaRPr lang="zh-CN" altLang="en-US"/>
        </a:p>
      </dgm:t>
    </dgm:pt>
    <dgm:pt modelId="{AC30D00E-7A8D-422B-92FE-E5443D33EB8D}">
      <dgm:prSet/>
      <dgm:spPr/>
      <dgm:t>
        <a:bodyPr/>
        <a:lstStyle/>
        <a:p>
          <a:r>
            <a:rPr lang="en-US" altLang="zh-CN" dirty="0"/>
            <a:t>4</a:t>
          </a:r>
          <a:endParaRPr lang="zh-CN" altLang="en-US" dirty="0"/>
        </a:p>
      </dgm:t>
    </dgm:pt>
    <dgm:pt modelId="{B7BF1929-06D7-499C-9066-F9B82C5FAECC}" type="parTrans" cxnId="{8CB582AB-55D7-42B4-834F-019EF7A16D96}">
      <dgm:prSet/>
      <dgm:spPr/>
      <dgm:t>
        <a:bodyPr/>
        <a:lstStyle/>
        <a:p>
          <a:endParaRPr lang="zh-CN" altLang="en-US"/>
        </a:p>
      </dgm:t>
    </dgm:pt>
    <dgm:pt modelId="{7783DF7D-6F34-41C8-8162-B770F2FF8C23}" type="sibTrans" cxnId="{8CB582AB-55D7-42B4-834F-019EF7A16D96}">
      <dgm:prSet/>
      <dgm:spPr/>
      <dgm:t>
        <a:bodyPr/>
        <a:lstStyle/>
        <a:p>
          <a:endParaRPr lang="zh-CN" altLang="en-US"/>
        </a:p>
      </dgm:t>
    </dgm:pt>
    <dgm:pt modelId="{10EEC9CB-BB4C-4C83-B3A6-BD2744C32B84}" type="pres">
      <dgm:prSet presAssocID="{24112C0C-2BFF-4046-AC64-7921FD519192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CFCC90C9-D362-4FE7-8E88-DE64FD23AC75}" type="pres">
      <dgm:prSet presAssocID="{AD6EF1D3-6464-4FC0-829E-DC9B95668A23}" presName="Accent1" presStyleCnt="0"/>
      <dgm:spPr/>
    </dgm:pt>
    <dgm:pt modelId="{1DC946F6-0980-4B64-8D0B-7E92D6EF48C2}" type="pres">
      <dgm:prSet presAssocID="{AD6EF1D3-6464-4FC0-829E-DC9B95668A23}" presName="Accent" presStyleLbl="node1" presStyleIdx="0" presStyleCnt="4"/>
      <dgm:spPr/>
    </dgm:pt>
    <dgm:pt modelId="{B250EE71-52E8-4A37-B509-28850936FC5C}" type="pres">
      <dgm:prSet presAssocID="{AD6EF1D3-6464-4FC0-829E-DC9B95668A23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</dgm:pt>
    <dgm:pt modelId="{DEADE6D7-D3DE-402A-A268-582D8A0AA4A3}" type="pres">
      <dgm:prSet presAssocID="{F4EBC5D5-DF6E-426C-8C91-234790F21F9D}" presName="Accent2" presStyleCnt="0"/>
      <dgm:spPr/>
    </dgm:pt>
    <dgm:pt modelId="{47CF6859-4A24-41ED-9227-5279401C3F86}" type="pres">
      <dgm:prSet presAssocID="{F4EBC5D5-DF6E-426C-8C91-234790F21F9D}" presName="Accent" presStyleLbl="node1" presStyleIdx="1" presStyleCnt="4"/>
      <dgm:spPr/>
    </dgm:pt>
    <dgm:pt modelId="{EE801B1B-6D07-458C-A990-5D16495FC612}" type="pres">
      <dgm:prSet presAssocID="{F4EBC5D5-DF6E-426C-8C91-234790F21F9D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</dgm:pt>
    <dgm:pt modelId="{C1582F2F-315E-42FC-8E8B-C9A6D25C9780}" type="pres">
      <dgm:prSet presAssocID="{380A7B22-13BB-4BB7-9CDE-75CEAD99DA6C}" presName="Accent3" presStyleCnt="0"/>
      <dgm:spPr/>
    </dgm:pt>
    <dgm:pt modelId="{23B580A2-A8E7-4A6C-A49E-8FDADDCBA426}" type="pres">
      <dgm:prSet presAssocID="{380A7B22-13BB-4BB7-9CDE-75CEAD99DA6C}" presName="Accent" presStyleLbl="node1" presStyleIdx="2" presStyleCnt="4"/>
      <dgm:spPr/>
    </dgm:pt>
    <dgm:pt modelId="{0BA6D4B9-E35E-46FF-AE1B-6F8F0F7DF6ED}" type="pres">
      <dgm:prSet presAssocID="{380A7B22-13BB-4BB7-9CDE-75CEAD99DA6C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</dgm:pt>
    <dgm:pt modelId="{65429EC0-12C3-48AA-9FE1-D986C24A455A}" type="pres">
      <dgm:prSet presAssocID="{AC30D00E-7A8D-422B-92FE-E5443D33EB8D}" presName="Accent4" presStyleCnt="0"/>
      <dgm:spPr/>
    </dgm:pt>
    <dgm:pt modelId="{CCBEC6C1-ED0F-4A6F-BED5-9E173E227321}" type="pres">
      <dgm:prSet presAssocID="{AC30D00E-7A8D-422B-92FE-E5443D33EB8D}" presName="Accent" presStyleLbl="node1" presStyleIdx="3" presStyleCnt="4"/>
      <dgm:spPr/>
    </dgm:pt>
    <dgm:pt modelId="{416F73C2-CA5B-4DE5-9F99-7B5CD90E2D82}" type="pres">
      <dgm:prSet presAssocID="{AC30D00E-7A8D-422B-92FE-E5443D33EB8D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60BE9404-ECF3-430D-B28F-1A94EA91EC7B}" type="presOf" srcId="{AD6EF1D3-6464-4FC0-829E-DC9B95668A23}" destId="{B250EE71-52E8-4A37-B509-28850936FC5C}" srcOrd="0" destOrd="0" presId="urn:microsoft.com/office/officeart/2009/layout/CircleArrowProcess"/>
    <dgm:cxn modelId="{5F14B807-97CD-440B-B99A-091A2CD30D60}" type="presOf" srcId="{F4EBC5D5-DF6E-426C-8C91-234790F21F9D}" destId="{EE801B1B-6D07-458C-A990-5D16495FC612}" srcOrd="0" destOrd="0" presId="urn:microsoft.com/office/officeart/2009/layout/CircleArrowProcess"/>
    <dgm:cxn modelId="{DA427625-7CC6-4DA2-83FB-A3168D42DDBE}" srcId="{24112C0C-2BFF-4046-AC64-7921FD519192}" destId="{380A7B22-13BB-4BB7-9CDE-75CEAD99DA6C}" srcOrd="2" destOrd="0" parTransId="{B056D8BE-89AF-4E68-885C-89450A7CBB3B}" sibTransId="{6506D8A0-F23A-4C42-96B7-BBF6B5CA60BC}"/>
    <dgm:cxn modelId="{85574E4A-18D2-41A0-BDB4-B6D2F87E8063}" type="presOf" srcId="{380A7B22-13BB-4BB7-9CDE-75CEAD99DA6C}" destId="{0BA6D4B9-E35E-46FF-AE1B-6F8F0F7DF6ED}" srcOrd="0" destOrd="0" presId="urn:microsoft.com/office/officeart/2009/layout/CircleArrowProcess"/>
    <dgm:cxn modelId="{8D062687-D7E5-4E14-8FB0-82AC8E444E58}" type="presOf" srcId="{24112C0C-2BFF-4046-AC64-7921FD519192}" destId="{10EEC9CB-BB4C-4C83-B3A6-BD2744C32B84}" srcOrd="0" destOrd="0" presId="urn:microsoft.com/office/officeart/2009/layout/CircleArrowProcess"/>
    <dgm:cxn modelId="{8CB582AB-55D7-42B4-834F-019EF7A16D96}" srcId="{24112C0C-2BFF-4046-AC64-7921FD519192}" destId="{AC30D00E-7A8D-422B-92FE-E5443D33EB8D}" srcOrd="3" destOrd="0" parTransId="{B7BF1929-06D7-499C-9066-F9B82C5FAECC}" sibTransId="{7783DF7D-6F34-41C8-8162-B770F2FF8C23}"/>
    <dgm:cxn modelId="{1C0851B1-597D-4BAF-B849-2F4AB8E698D0}" srcId="{24112C0C-2BFF-4046-AC64-7921FD519192}" destId="{F4EBC5D5-DF6E-426C-8C91-234790F21F9D}" srcOrd="1" destOrd="0" parTransId="{32C26929-6344-4FE0-826F-AB804489B95A}" sibTransId="{671871E0-20F0-4E99-8A9C-9BB2F6FF154A}"/>
    <dgm:cxn modelId="{DE1889C4-440D-4D8C-B9A2-A8FB3A0A94B7}" srcId="{24112C0C-2BFF-4046-AC64-7921FD519192}" destId="{AD6EF1D3-6464-4FC0-829E-DC9B95668A23}" srcOrd="0" destOrd="0" parTransId="{04F9A400-D82E-4C9A-9382-7EE8A7C4FE9F}" sibTransId="{184CA123-2B17-46A7-808B-F1264E60D5D0}"/>
    <dgm:cxn modelId="{801AC0CA-CB59-46EB-BAF3-F2A1FB6B6C57}" type="presOf" srcId="{AC30D00E-7A8D-422B-92FE-E5443D33EB8D}" destId="{416F73C2-CA5B-4DE5-9F99-7B5CD90E2D82}" srcOrd="0" destOrd="0" presId="urn:microsoft.com/office/officeart/2009/layout/CircleArrowProcess"/>
    <dgm:cxn modelId="{E86E7737-F709-4E0C-BDCA-60E9C3811450}" type="presParOf" srcId="{10EEC9CB-BB4C-4C83-B3A6-BD2744C32B84}" destId="{CFCC90C9-D362-4FE7-8E88-DE64FD23AC75}" srcOrd="0" destOrd="0" presId="urn:microsoft.com/office/officeart/2009/layout/CircleArrowProcess"/>
    <dgm:cxn modelId="{C5D4461F-D255-4CC3-A4CE-ACF76D6E05C4}" type="presParOf" srcId="{CFCC90C9-D362-4FE7-8E88-DE64FD23AC75}" destId="{1DC946F6-0980-4B64-8D0B-7E92D6EF48C2}" srcOrd="0" destOrd="0" presId="urn:microsoft.com/office/officeart/2009/layout/CircleArrowProcess"/>
    <dgm:cxn modelId="{F0CC759A-003D-4014-8350-F9708393F3B7}" type="presParOf" srcId="{10EEC9CB-BB4C-4C83-B3A6-BD2744C32B84}" destId="{B250EE71-52E8-4A37-B509-28850936FC5C}" srcOrd="1" destOrd="0" presId="urn:microsoft.com/office/officeart/2009/layout/CircleArrowProcess"/>
    <dgm:cxn modelId="{67513FE1-FA0F-4D07-AB23-93ADD780BAE2}" type="presParOf" srcId="{10EEC9CB-BB4C-4C83-B3A6-BD2744C32B84}" destId="{DEADE6D7-D3DE-402A-A268-582D8A0AA4A3}" srcOrd="2" destOrd="0" presId="urn:microsoft.com/office/officeart/2009/layout/CircleArrowProcess"/>
    <dgm:cxn modelId="{E4694D83-30CD-464F-9364-47D3B7B84B7C}" type="presParOf" srcId="{DEADE6D7-D3DE-402A-A268-582D8A0AA4A3}" destId="{47CF6859-4A24-41ED-9227-5279401C3F86}" srcOrd="0" destOrd="0" presId="urn:microsoft.com/office/officeart/2009/layout/CircleArrowProcess"/>
    <dgm:cxn modelId="{863512E3-856F-4AD6-9C08-9B43B93CDE4A}" type="presParOf" srcId="{10EEC9CB-BB4C-4C83-B3A6-BD2744C32B84}" destId="{EE801B1B-6D07-458C-A990-5D16495FC612}" srcOrd="3" destOrd="0" presId="urn:microsoft.com/office/officeart/2009/layout/CircleArrowProcess"/>
    <dgm:cxn modelId="{192284FA-0521-4476-A5BC-B08958A5465E}" type="presParOf" srcId="{10EEC9CB-BB4C-4C83-B3A6-BD2744C32B84}" destId="{C1582F2F-315E-42FC-8E8B-C9A6D25C9780}" srcOrd="4" destOrd="0" presId="urn:microsoft.com/office/officeart/2009/layout/CircleArrowProcess"/>
    <dgm:cxn modelId="{EFBE49AC-186B-47A1-877F-2F952C0970F0}" type="presParOf" srcId="{C1582F2F-315E-42FC-8E8B-C9A6D25C9780}" destId="{23B580A2-A8E7-4A6C-A49E-8FDADDCBA426}" srcOrd="0" destOrd="0" presId="urn:microsoft.com/office/officeart/2009/layout/CircleArrowProcess"/>
    <dgm:cxn modelId="{82855123-B7D8-4D55-AAB5-A499D712CAA9}" type="presParOf" srcId="{10EEC9CB-BB4C-4C83-B3A6-BD2744C32B84}" destId="{0BA6D4B9-E35E-46FF-AE1B-6F8F0F7DF6ED}" srcOrd="5" destOrd="0" presId="urn:microsoft.com/office/officeart/2009/layout/CircleArrowProcess"/>
    <dgm:cxn modelId="{22C82DB7-044D-4B6A-8E75-0A60F3B6FE55}" type="presParOf" srcId="{10EEC9CB-BB4C-4C83-B3A6-BD2744C32B84}" destId="{65429EC0-12C3-48AA-9FE1-D986C24A455A}" srcOrd="6" destOrd="0" presId="urn:microsoft.com/office/officeart/2009/layout/CircleArrowProcess"/>
    <dgm:cxn modelId="{00EB12BD-8448-43A4-B06E-A2CA2AB2C016}" type="presParOf" srcId="{65429EC0-12C3-48AA-9FE1-D986C24A455A}" destId="{CCBEC6C1-ED0F-4A6F-BED5-9E173E227321}" srcOrd="0" destOrd="0" presId="urn:microsoft.com/office/officeart/2009/layout/CircleArrowProcess"/>
    <dgm:cxn modelId="{0F5EC694-4FE9-4BE4-B6F6-F2C78EA926AF}" type="presParOf" srcId="{10EEC9CB-BB4C-4C83-B3A6-BD2744C32B84}" destId="{416F73C2-CA5B-4DE5-9F99-7B5CD90E2D82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C946F6-0980-4B64-8D0B-7E92D6EF48C2}">
      <dsp:nvSpPr>
        <dsp:cNvPr id="0" name=""/>
        <dsp:cNvSpPr/>
      </dsp:nvSpPr>
      <dsp:spPr>
        <a:xfrm>
          <a:off x="2924859" y="0"/>
          <a:ext cx="1726017" cy="172619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50EE71-52E8-4A37-B509-28850936FC5C}">
      <dsp:nvSpPr>
        <dsp:cNvPr id="0" name=""/>
        <dsp:cNvSpPr/>
      </dsp:nvSpPr>
      <dsp:spPr>
        <a:xfrm>
          <a:off x="3305937" y="624835"/>
          <a:ext cx="963215" cy="481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300" kern="1200" dirty="0"/>
            <a:t>1</a:t>
          </a:r>
          <a:endParaRPr lang="zh-CN" altLang="en-US" sz="3300" kern="1200" dirty="0"/>
        </a:p>
      </dsp:txBody>
      <dsp:txXfrm>
        <a:off x="3305937" y="624835"/>
        <a:ext cx="963215" cy="481557"/>
      </dsp:txXfrm>
    </dsp:sp>
    <dsp:sp modelId="{47CF6859-4A24-41ED-9227-5279401C3F86}">
      <dsp:nvSpPr>
        <dsp:cNvPr id="0" name=""/>
        <dsp:cNvSpPr/>
      </dsp:nvSpPr>
      <dsp:spPr>
        <a:xfrm>
          <a:off x="2445356" y="991954"/>
          <a:ext cx="1726017" cy="172619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3">
            <a:shade val="50000"/>
            <a:hueOff val="-170647"/>
            <a:satOff val="449"/>
            <a:lumOff val="202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801B1B-6D07-458C-A990-5D16495FC612}">
      <dsp:nvSpPr>
        <dsp:cNvPr id="0" name=""/>
        <dsp:cNvSpPr/>
      </dsp:nvSpPr>
      <dsp:spPr>
        <a:xfrm>
          <a:off x="2824491" y="1618620"/>
          <a:ext cx="963215" cy="481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300" kern="1200" dirty="0"/>
            <a:t>2</a:t>
          </a:r>
          <a:endParaRPr lang="zh-CN" altLang="en-US" sz="3300" kern="1200" dirty="0"/>
        </a:p>
      </dsp:txBody>
      <dsp:txXfrm>
        <a:off x="2824491" y="1618620"/>
        <a:ext cx="963215" cy="481557"/>
      </dsp:txXfrm>
    </dsp:sp>
    <dsp:sp modelId="{23B580A2-A8E7-4A6C-A49E-8FDADDCBA426}">
      <dsp:nvSpPr>
        <dsp:cNvPr id="0" name=""/>
        <dsp:cNvSpPr/>
      </dsp:nvSpPr>
      <dsp:spPr>
        <a:xfrm>
          <a:off x="2924859" y="1987570"/>
          <a:ext cx="1726017" cy="1726192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3">
            <a:shade val="50000"/>
            <a:hueOff val="-341295"/>
            <a:satOff val="899"/>
            <a:lumOff val="405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A6D4B9-E35E-46FF-AE1B-6F8F0F7DF6ED}">
      <dsp:nvSpPr>
        <dsp:cNvPr id="0" name=""/>
        <dsp:cNvSpPr/>
      </dsp:nvSpPr>
      <dsp:spPr>
        <a:xfrm>
          <a:off x="3305937" y="2612406"/>
          <a:ext cx="963215" cy="481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300" kern="1200" dirty="0"/>
            <a:t>3</a:t>
          </a:r>
          <a:endParaRPr lang="zh-CN" altLang="en-US" sz="3300" kern="1200" dirty="0"/>
        </a:p>
      </dsp:txBody>
      <dsp:txXfrm>
        <a:off x="3305937" y="2612406"/>
        <a:ext cx="963215" cy="481557"/>
      </dsp:txXfrm>
    </dsp:sp>
    <dsp:sp modelId="{CCBEC6C1-ED0F-4A6F-BED5-9E173E227321}">
      <dsp:nvSpPr>
        <dsp:cNvPr id="0" name=""/>
        <dsp:cNvSpPr/>
      </dsp:nvSpPr>
      <dsp:spPr>
        <a:xfrm>
          <a:off x="2568389" y="3093964"/>
          <a:ext cx="1482866" cy="1483582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3">
            <a:shade val="50000"/>
            <a:hueOff val="-170647"/>
            <a:satOff val="449"/>
            <a:lumOff val="202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6F73C2-CA5B-4DE5-9F99-7B5CD90E2D82}">
      <dsp:nvSpPr>
        <dsp:cNvPr id="0" name=""/>
        <dsp:cNvSpPr/>
      </dsp:nvSpPr>
      <dsp:spPr>
        <a:xfrm>
          <a:off x="2824491" y="3606191"/>
          <a:ext cx="963215" cy="481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300" kern="1200" dirty="0"/>
            <a:t>4</a:t>
          </a:r>
          <a:endParaRPr lang="zh-CN" altLang="en-US" sz="3300" kern="1200" dirty="0"/>
        </a:p>
      </dsp:txBody>
      <dsp:txXfrm>
        <a:off x="2824491" y="3606191"/>
        <a:ext cx="963215" cy="481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2025-09-29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058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hyperlink" Target="http://www.1ppt.com/xiazai/" TargetMode="Externa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2025-09-29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2025-09-29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11104866" y="0"/>
            <a:ext cx="43204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下载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http://www.1ppt.com/xiazai/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2025-09-29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2025-09-29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90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2025-09-29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44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82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2025-09-29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2025-09-29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2025-09-29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1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1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2025-09-29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2025-09-29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2025-09-29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2025-09-29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2025-09-29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2025-09-29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484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66.xml"/><Relationship Id="rId7" Type="http://schemas.openxmlformats.org/officeDocument/2006/relationships/image" Target="../media/image2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68.xml"/><Relationship Id="rId10" Type="http://schemas.openxmlformats.org/officeDocument/2006/relationships/image" Target="../media/image5.png"/><Relationship Id="rId4" Type="http://schemas.openxmlformats.org/officeDocument/2006/relationships/tags" Target="../tags/tag67.xml"/><Relationship Id="rId9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miz-P1373819-C030B3C9-3840x256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46611" cy="68580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可持续发展实践与资源管理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623878" y="1034153"/>
            <a:ext cx="771525" cy="766445"/>
            <a:chOff x="1205677" y="199094"/>
            <a:chExt cx="1563688" cy="1347788"/>
          </a:xfrm>
          <a:solidFill>
            <a:schemeClr val="bg1"/>
          </a:solidFill>
        </p:grpSpPr>
        <p:sp>
          <p:nvSpPr>
            <p:cNvPr id="22" name="Freeform 3774"/>
            <p:cNvSpPr/>
            <p:nvPr/>
          </p:nvSpPr>
          <p:spPr bwMode="auto">
            <a:xfrm>
              <a:off x="1937515" y="199094"/>
              <a:ext cx="831850" cy="1112838"/>
            </a:xfrm>
            <a:custGeom>
              <a:avLst/>
              <a:gdLst>
                <a:gd name="T0" fmla="*/ 137 w 262"/>
                <a:gd name="T1" fmla="*/ 0 h 350"/>
                <a:gd name="T2" fmla="*/ 0 w 262"/>
                <a:gd name="T3" fmla="*/ 155 h 350"/>
                <a:gd name="T4" fmla="*/ 33 w 262"/>
                <a:gd name="T5" fmla="*/ 261 h 350"/>
                <a:gd name="T6" fmla="*/ 91 w 262"/>
                <a:gd name="T7" fmla="*/ 162 h 350"/>
                <a:gd name="T8" fmla="*/ 50 w 262"/>
                <a:gd name="T9" fmla="*/ 350 h 350"/>
                <a:gd name="T10" fmla="*/ 137 w 262"/>
                <a:gd name="T1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350">
                  <a:moveTo>
                    <a:pt x="137" y="0"/>
                  </a:moveTo>
                  <a:cubicBezTo>
                    <a:pt x="60" y="55"/>
                    <a:pt x="19" y="108"/>
                    <a:pt x="0" y="155"/>
                  </a:cubicBezTo>
                  <a:cubicBezTo>
                    <a:pt x="16" y="182"/>
                    <a:pt x="29" y="217"/>
                    <a:pt x="33" y="261"/>
                  </a:cubicBezTo>
                  <a:cubicBezTo>
                    <a:pt x="57" y="187"/>
                    <a:pt x="91" y="162"/>
                    <a:pt x="91" y="162"/>
                  </a:cubicBezTo>
                  <a:cubicBezTo>
                    <a:pt x="39" y="280"/>
                    <a:pt x="50" y="350"/>
                    <a:pt x="50" y="350"/>
                  </a:cubicBezTo>
                  <a:cubicBezTo>
                    <a:pt x="262" y="159"/>
                    <a:pt x="137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1493E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Freeform 3775"/>
            <p:cNvSpPr/>
            <p:nvPr/>
          </p:nvSpPr>
          <p:spPr bwMode="auto">
            <a:xfrm>
              <a:off x="1205677" y="449919"/>
              <a:ext cx="785813" cy="1096963"/>
            </a:xfrm>
            <a:custGeom>
              <a:avLst/>
              <a:gdLst>
                <a:gd name="T0" fmla="*/ 209 w 247"/>
                <a:gd name="T1" fmla="*/ 90 h 345"/>
                <a:gd name="T2" fmla="*/ 102 w 247"/>
                <a:gd name="T3" fmla="*/ 0 h 345"/>
                <a:gd name="T4" fmla="*/ 198 w 247"/>
                <a:gd name="T5" fmla="*/ 345 h 345"/>
                <a:gd name="T6" fmla="*/ 158 w 247"/>
                <a:gd name="T7" fmla="*/ 159 h 345"/>
                <a:gd name="T8" fmla="*/ 232 w 247"/>
                <a:gd name="T9" fmla="*/ 336 h 345"/>
                <a:gd name="T10" fmla="*/ 243 w 247"/>
                <a:gd name="T11" fmla="*/ 196 h 345"/>
                <a:gd name="T12" fmla="*/ 209 w 247"/>
                <a:gd name="T13" fmla="*/ 9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45">
                  <a:moveTo>
                    <a:pt x="209" y="90"/>
                  </a:moveTo>
                  <a:cubicBezTo>
                    <a:pt x="167" y="20"/>
                    <a:pt x="102" y="0"/>
                    <a:pt x="102" y="0"/>
                  </a:cubicBezTo>
                  <a:cubicBezTo>
                    <a:pt x="0" y="288"/>
                    <a:pt x="198" y="345"/>
                    <a:pt x="198" y="345"/>
                  </a:cubicBezTo>
                  <a:cubicBezTo>
                    <a:pt x="134" y="225"/>
                    <a:pt x="158" y="159"/>
                    <a:pt x="158" y="159"/>
                  </a:cubicBezTo>
                  <a:cubicBezTo>
                    <a:pt x="182" y="285"/>
                    <a:pt x="232" y="336"/>
                    <a:pt x="232" y="336"/>
                  </a:cubicBezTo>
                  <a:cubicBezTo>
                    <a:pt x="245" y="281"/>
                    <a:pt x="247" y="235"/>
                    <a:pt x="243" y="196"/>
                  </a:cubicBezTo>
                  <a:cubicBezTo>
                    <a:pt x="238" y="152"/>
                    <a:pt x="225" y="117"/>
                    <a:pt x="20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1493E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企业实践成功案例分析与分享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51miz-E1171486-E136C8FB"/>
          <p:cNvPicPr>
            <a:picLocks noChangeAspect="1"/>
          </p:cNvPicPr>
          <p:nvPr/>
        </p:nvPicPr>
        <p:blipFill>
          <a:blip r:embed="rId7" cstate="email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202" y="-599440"/>
            <a:ext cx="4971415" cy="74574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8897" y="1"/>
            <a:ext cx="4062095" cy="6872605"/>
          </a:xfrm>
          <a:prstGeom prst="rect">
            <a:avLst/>
          </a:prstGeom>
          <a:solidFill>
            <a:srgbClr val="D0DE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75705" y="2019204"/>
            <a:ext cx="551180" cy="587865"/>
            <a:chOff x="7335520" y="-437099"/>
            <a:chExt cx="914400" cy="975261"/>
          </a:xfrm>
          <a:solidFill>
            <a:srgbClr val="4E878E"/>
          </a:solidFill>
        </p:grpSpPr>
        <p:sp>
          <p:nvSpPr>
            <p:cNvPr id="5" name="矩形 4"/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1</a:t>
              </a: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17" name="PA-文本框 10"/>
          <p:cNvSpPr txBox="1"/>
          <p:nvPr>
            <p:custDataLst>
              <p:tags r:id="rId1"/>
            </p:custDataLst>
          </p:nvPr>
        </p:nvSpPr>
        <p:spPr>
          <a:xfrm>
            <a:off x="7569813" y="2019204"/>
            <a:ext cx="325439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4E878E"/>
                </a:solidFill>
                <a:latin typeface="Arial"/>
                <a:ea typeface="微软雅黑"/>
                <a:cs typeface="+mn-ea"/>
                <a:sym typeface="Arial"/>
              </a:rPr>
              <a:t>制造业的回收案例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875705" y="3088166"/>
            <a:ext cx="551180" cy="587865"/>
            <a:chOff x="7335520" y="-437099"/>
            <a:chExt cx="914400" cy="975261"/>
          </a:xfrm>
          <a:solidFill>
            <a:srgbClr val="4E878E"/>
          </a:solidFill>
        </p:grpSpPr>
        <p:sp>
          <p:nvSpPr>
            <p:cNvPr id="20" name="矩形 19"/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2</a:t>
              </a:r>
            </a:p>
          </p:txBody>
        </p:sp>
        <p:sp>
          <p:nvSpPr>
            <p:cNvPr id="21" name="等腰三角形 20"/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22" name="PA-文本框 10"/>
          <p:cNvSpPr txBox="1"/>
          <p:nvPr>
            <p:custDataLst>
              <p:tags r:id="rId2"/>
            </p:custDataLst>
          </p:nvPr>
        </p:nvSpPr>
        <p:spPr>
          <a:xfrm>
            <a:off x="7569813" y="3088166"/>
            <a:ext cx="325439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4E878E"/>
                </a:solidFill>
                <a:latin typeface="Arial"/>
                <a:ea typeface="微软雅黑"/>
                <a:cs typeface="+mn-ea"/>
                <a:sym typeface="Arial"/>
              </a:rPr>
              <a:t>服务行业的创新实践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875705" y="4157127"/>
            <a:ext cx="551180" cy="587865"/>
            <a:chOff x="7335520" y="-437099"/>
            <a:chExt cx="914400" cy="975261"/>
          </a:xfrm>
          <a:solidFill>
            <a:srgbClr val="4E878E"/>
          </a:solidFill>
        </p:grpSpPr>
        <p:sp>
          <p:nvSpPr>
            <p:cNvPr id="25" name="矩形 24"/>
            <p:cNvSpPr/>
            <p:nvPr/>
          </p:nvSpPr>
          <p:spPr>
            <a:xfrm>
              <a:off x="7335520" y="-437099"/>
              <a:ext cx="914400" cy="741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3</a:t>
              </a:r>
            </a:p>
          </p:txBody>
        </p:sp>
        <p:sp>
          <p:nvSpPr>
            <p:cNvPr id="26" name="等腰三角形 25"/>
            <p:cNvSpPr/>
            <p:nvPr/>
          </p:nvSpPr>
          <p:spPr>
            <a:xfrm rot="10800000">
              <a:off x="7335520" y="304799"/>
              <a:ext cx="914400" cy="2333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27" name="PA-文本框 10"/>
          <p:cNvSpPr txBox="1"/>
          <p:nvPr>
            <p:custDataLst>
              <p:tags r:id="rId3"/>
            </p:custDataLst>
          </p:nvPr>
        </p:nvSpPr>
        <p:spPr>
          <a:xfrm>
            <a:off x="7569813" y="4157127"/>
            <a:ext cx="3254391" cy="525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4E878E"/>
                </a:solidFill>
                <a:latin typeface="Arial"/>
                <a:ea typeface="微软雅黑"/>
                <a:cs typeface="+mn-ea"/>
                <a:sym typeface="Arial"/>
              </a:rPr>
              <a:t>农业废弃物的处理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875705" y="5226087"/>
            <a:ext cx="3948499" cy="587865"/>
            <a:chOff x="6875705" y="5226087"/>
            <a:chExt cx="3948499" cy="587865"/>
          </a:xfrm>
        </p:grpSpPr>
        <p:grpSp>
          <p:nvGrpSpPr>
            <p:cNvPr id="29" name="组合 28"/>
            <p:cNvGrpSpPr/>
            <p:nvPr/>
          </p:nvGrpSpPr>
          <p:grpSpPr>
            <a:xfrm>
              <a:off x="6875705" y="5226087"/>
              <a:ext cx="551180" cy="587865"/>
              <a:chOff x="7335520" y="-437099"/>
              <a:chExt cx="914400" cy="975261"/>
            </a:xfrm>
            <a:solidFill>
              <a:srgbClr val="4E878E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7335520" y="-437099"/>
                <a:ext cx="914400" cy="74189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Arial"/>
                    <a:ea typeface="微软雅黑"/>
                    <a:cs typeface="+mn-ea"/>
                    <a:sym typeface="Arial"/>
                  </a:rPr>
                  <a:t>4</a:t>
                </a: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0800000">
                <a:off x="7335520" y="304799"/>
                <a:ext cx="914400" cy="23336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32" name="PA-文本框 10"/>
            <p:cNvSpPr txBox="1"/>
            <p:nvPr>
              <p:custDataLst>
                <p:tags r:id="rId5"/>
              </p:custDataLst>
            </p:nvPr>
          </p:nvSpPr>
          <p:spPr>
            <a:xfrm>
              <a:off x="7569813" y="5226087"/>
              <a:ext cx="3254391" cy="525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4E878E"/>
                  </a:solidFill>
                  <a:latin typeface="Arial"/>
                  <a:ea typeface="微软雅黑"/>
                  <a:cs typeface="+mn-ea"/>
                  <a:sym typeface="Arial"/>
                </a:rPr>
                <a:t>跨行业合作模式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631305" y="236061"/>
            <a:ext cx="2838451" cy="1229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4E878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Arial"/>
              </a:rPr>
              <a:t>目录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4E878E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Arial"/>
              </a:rPr>
              <a:t>CONTENTS</a:t>
            </a:r>
          </a:p>
        </p:txBody>
      </p:sp>
      <p:pic>
        <p:nvPicPr>
          <p:cNvPr id="6" name="图片 5" descr="51miz-P1373819-C030B3C9-3840x256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78104" y="0"/>
            <a:ext cx="5164455" cy="6912610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1467487" y="1325245"/>
            <a:ext cx="1943099" cy="2670175"/>
            <a:chOff x="2311" y="2087"/>
            <a:chExt cx="3060" cy="4205"/>
          </a:xfrm>
        </p:grpSpPr>
        <p:grpSp>
          <p:nvGrpSpPr>
            <p:cNvPr id="43" name="组合 42"/>
            <p:cNvGrpSpPr/>
            <p:nvPr/>
          </p:nvGrpSpPr>
          <p:grpSpPr>
            <a:xfrm>
              <a:off x="2419" y="2087"/>
              <a:ext cx="2952" cy="3188"/>
              <a:chOff x="2394" y="2087"/>
              <a:chExt cx="2952" cy="3188"/>
            </a:xfrm>
          </p:grpSpPr>
          <p:sp>
            <p:nvSpPr>
              <p:cNvPr id="40" name="任意多边形: 形状 11"/>
              <p:cNvSpPr/>
              <p:nvPr/>
            </p:nvSpPr>
            <p:spPr bwMode="auto">
              <a:xfrm>
                <a:off x="2394" y="2087"/>
                <a:ext cx="2952" cy="3188"/>
              </a:xfrm>
              <a:custGeom>
                <a:avLst/>
                <a:gdLst>
                  <a:gd name="connsiteX0" fmla="*/ 922128 w 1874838"/>
                  <a:gd name="connsiteY0" fmla="*/ 111810 h 2025160"/>
                  <a:gd name="connsiteX1" fmla="*/ 730995 w 1874838"/>
                  <a:gd name="connsiteY1" fmla="*/ 172823 h 2025160"/>
                  <a:gd name="connsiteX2" fmla="*/ 394600 w 1874838"/>
                  <a:gd name="connsiteY2" fmla="*/ 366031 h 2025160"/>
                  <a:gd name="connsiteX3" fmla="*/ 256984 w 1874838"/>
                  <a:gd name="connsiteY3" fmla="*/ 452466 h 2025160"/>
                  <a:gd name="connsiteX4" fmla="*/ 251887 w 1874838"/>
                  <a:gd name="connsiteY4" fmla="*/ 452466 h 2025160"/>
                  <a:gd name="connsiteX5" fmla="*/ 185627 w 1874838"/>
                  <a:gd name="connsiteY5" fmla="*/ 513479 h 2025160"/>
                  <a:gd name="connsiteX6" fmla="*/ 139755 w 1874838"/>
                  <a:gd name="connsiteY6" fmla="*/ 594829 h 2025160"/>
                  <a:gd name="connsiteX7" fmla="*/ 109174 w 1874838"/>
                  <a:gd name="connsiteY7" fmla="*/ 721939 h 2025160"/>
                  <a:gd name="connsiteX8" fmla="*/ 104077 w 1874838"/>
                  <a:gd name="connsiteY8" fmla="*/ 1250718 h 2025160"/>
                  <a:gd name="connsiteX9" fmla="*/ 160143 w 1874838"/>
                  <a:gd name="connsiteY9" fmla="*/ 1469348 h 2025160"/>
                  <a:gd name="connsiteX10" fmla="*/ 190724 w 1874838"/>
                  <a:gd name="connsiteY10" fmla="*/ 1515108 h 2025160"/>
                  <a:gd name="connsiteX11" fmla="*/ 206015 w 1874838"/>
                  <a:gd name="connsiteY11" fmla="*/ 1530361 h 2025160"/>
                  <a:gd name="connsiteX12" fmla="*/ 216209 w 1874838"/>
                  <a:gd name="connsiteY12" fmla="*/ 1540530 h 2025160"/>
                  <a:gd name="connsiteX13" fmla="*/ 272274 w 1874838"/>
                  <a:gd name="connsiteY13" fmla="*/ 1581205 h 2025160"/>
                  <a:gd name="connsiteX14" fmla="*/ 680026 w 1874838"/>
                  <a:gd name="connsiteY14" fmla="*/ 1820172 h 2025160"/>
                  <a:gd name="connsiteX15" fmla="*/ 802351 w 1874838"/>
                  <a:gd name="connsiteY15" fmla="*/ 1886270 h 2025160"/>
                  <a:gd name="connsiteX16" fmla="*/ 1001130 w 1874838"/>
                  <a:gd name="connsiteY16" fmla="*/ 1906607 h 2025160"/>
                  <a:gd name="connsiteX17" fmla="*/ 1220296 w 1874838"/>
                  <a:gd name="connsiteY17" fmla="*/ 1810004 h 2025160"/>
                  <a:gd name="connsiteX18" fmla="*/ 1556691 w 1874838"/>
                  <a:gd name="connsiteY18" fmla="*/ 1616796 h 2025160"/>
                  <a:gd name="connsiteX19" fmla="*/ 1643338 w 1874838"/>
                  <a:gd name="connsiteY19" fmla="*/ 1555783 h 2025160"/>
                  <a:gd name="connsiteX20" fmla="*/ 1653532 w 1874838"/>
                  <a:gd name="connsiteY20" fmla="*/ 1550699 h 2025160"/>
                  <a:gd name="connsiteX21" fmla="*/ 1673919 w 1874838"/>
                  <a:gd name="connsiteY21" fmla="*/ 1530361 h 2025160"/>
                  <a:gd name="connsiteX22" fmla="*/ 1704501 w 1874838"/>
                  <a:gd name="connsiteY22" fmla="*/ 1484601 h 2025160"/>
                  <a:gd name="connsiteX23" fmla="*/ 1765663 w 1874838"/>
                  <a:gd name="connsiteY23" fmla="*/ 1316816 h 2025160"/>
                  <a:gd name="connsiteX24" fmla="*/ 1770760 w 1874838"/>
                  <a:gd name="connsiteY24" fmla="*/ 721939 h 2025160"/>
                  <a:gd name="connsiteX25" fmla="*/ 1694307 w 1874838"/>
                  <a:gd name="connsiteY25" fmla="*/ 528732 h 2025160"/>
                  <a:gd name="connsiteX26" fmla="*/ 1694307 w 1874838"/>
                  <a:gd name="connsiteY26" fmla="*/ 518563 h 2025160"/>
                  <a:gd name="connsiteX27" fmla="*/ 1617853 w 1874838"/>
                  <a:gd name="connsiteY27" fmla="*/ 447381 h 2025160"/>
                  <a:gd name="connsiteX28" fmla="*/ 1470044 w 1874838"/>
                  <a:gd name="connsiteY28" fmla="*/ 360946 h 2025160"/>
                  <a:gd name="connsiteX29" fmla="*/ 1113261 w 1874838"/>
                  <a:gd name="connsiteY29" fmla="*/ 157570 h 2025160"/>
                  <a:gd name="connsiteX30" fmla="*/ 922128 w 1874838"/>
                  <a:gd name="connsiteY30" fmla="*/ 111810 h 2025160"/>
                  <a:gd name="connsiteX31" fmla="*/ 920219 w 1874838"/>
                  <a:gd name="connsiteY31" fmla="*/ 685 h 2025160"/>
                  <a:gd name="connsiteX32" fmla="*/ 1135223 w 1874838"/>
                  <a:gd name="connsiteY32" fmla="*/ 52160 h 2025160"/>
                  <a:gd name="connsiteX33" fmla="*/ 1536565 w 1874838"/>
                  <a:gd name="connsiteY33" fmla="*/ 280936 h 2025160"/>
                  <a:gd name="connsiteX34" fmla="*/ 1702835 w 1874838"/>
                  <a:gd name="connsiteY34" fmla="*/ 378166 h 2025160"/>
                  <a:gd name="connsiteX35" fmla="*/ 1788836 w 1874838"/>
                  <a:gd name="connsiteY35" fmla="*/ 458238 h 2025160"/>
                  <a:gd name="connsiteX36" fmla="*/ 1788836 w 1874838"/>
                  <a:gd name="connsiteY36" fmla="*/ 469677 h 2025160"/>
                  <a:gd name="connsiteX37" fmla="*/ 1874838 w 1874838"/>
                  <a:gd name="connsiteY37" fmla="*/ 687014 h 2025160"/>
                  <a:gd name="connsiteX38" fmla="*/ 1869105 w 1874838"/>
                  <a:gd name="connsiteY38" fmla="*/ 1356186 h 2025160"/>
                  <a:gd name="connsiteX39" fmla="*/ 1800303 w 1874838"/>
                  <a:gd name="connsiteY39" fmla="*/ 1544926 h 2025160"/>
                  <a:gd name="connsiteX40" fmla="*/ 1765903 w 1874838"/>
                  <a:gd name="connsiteY40" fmla="*/ 1596401 h 2025160"/>
                  <a:gd name="connsiteX41" fmla="*/ 1742969 w 1874838"/>
                  <a:gd name="connsiteY41" fmla="*/ 1619279 h 2025160"/>
                  <a:gd name="connsiteX42" fmla="*/ 1731502 w 1874838"/>
                  <a:gd name="connsiteY42" fmla="*/ 1624998 h 2025160"/>
                  <a:gd name="connsiteX43" fmla="*/ 1634033 w 1874838"/>
                  <a:gd name="connsiteY43" fmla="*/ 1693631 h 2025160"/>
                  <a:gd name="connsiteX44" fmla="*/ 1255626 w 1874838"/>
                  <a:gd name="connsiteY44" fmla="*/ 1910969 h 2025160"/>
                  <a:gd name="connsiteX45" fmla="*/ 1009087 w 1874838"/>
                  <a:gd name="connsiteY45" fmla="*/ 2019637 h 2025160"/>
                  <a:gd name="connsiteX46" fmla="*/ 785483 w 1874838"/>
                  <a:gd name="connsiteY46" fmla="*/ 1996760 h 2025160"/>
                  <a:gd name="connsiteX47" fmla="*/ 647880 w 1874838"/>
                  <a:gd name="connsiteY47" fmla="*/ 1922407 h 2025160"/>
                  <a:gd name="connsiteX48" fmla="*/ 189204 w 1874838"/>
                  <a:gd name="connsiteY48" fmla="*/ 1653595 h 2025160"/>
                  <a:gd name="connsiteX49" fmla="*/ 126136 w 1874838"/>
                  <a:gd name="connsiteY49" fmla="*/ 1607840 h 2025160"/>
                  <a:gd name="connsiteX50" fmla="*/ 114669 w 1874838"/>
                  <a:gd name="connsiteY50" fmla="*/ 1596401 h 2025160"/>
                  <a:gd name="connsiteX51" fmla="*/ 97469 w 1874838"/>
                  <a:gd name="connsiteY51" fmla="*/ 1579243 h 2025160"/>
                  <a:gd name="connsiteX52" fmla="*/ 63068 w 1874838"/>
                  <a:gd name="connsiteY52" fmla="*/ 1527768 h 2025160"/>
                  <a:gd name="connsiteX53" fmla="*/ 0 w 1874838"/>
                  <a:gd name="connsiteY53" fmla="*/ 1281833 h 2025160"/>
                  <a:gd name="connsiteX54" fmla="*/ 5734 w 1874838"/>
                  <a:gd name="connsiteY54" fmla="*/ 687014 h 2025160"/>
                  <a:gd name="connsiteX55" fmla="*/ 40134 w 1874838"/>
                  <a:gd name="connsiteY55" fmla="*/ 544029 h 2025160"/>
                  <a:gd name="connsiteX56" fmla="*/ 91735 w 1874838"/>
                  <a:gd name="connsiteY56" fmla="*/ 452519 h 2025160"/>
                  <a:gd name="connsiteX57" fmla="*/ 166270 w 1874838"/>
                  <a:gd name="connsiteY57" fmla="*/ 383886 h 2025160"/>
                  <a:gd name="connsiteX58" fmla="*/ 172004 w 1874838"/>
                  <a:gd name="connsiteY58" fmla="*/ 383886 h 2025160"/>
                  <a:gd name="connsiteX59" fmla="*/ 326807 w 1874838"/>
                  <a:gd name="connsiteY59" fmla="*/ 286656 h 2025160"/>
                  <a:gd name="connsiteX60" fmla="*/ 705214 w 1874838"/>
                  <a:gd name="connsiteY60" fmla="*/ 69318 h 2025160"/>
                  <a:gd name="connsiteX61" fmla="*/ 920219 w 1874838"/>
                  <a:gd name="connsiteY61" fmla="*/ 685 h 2025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874838" h="2025160">
                    <a:moveTo>
                      <a:pt x="922128" y="111810"/>
                    </a:moveTo>
                    <a:cubicBezTo>
                      <a:pt x="858417" y="115623"/>
                      <a:pt x="794706" y="137232"/>
                      <a:pt x="730995" y="172823"/>
                    </a:cubicBezTo>
                    <a:cubicBezTo>
                      <a:pt x="618863" y="233836"/>
                      <a:pt x="506731" y="299933"/>
                      <a:pt x="394600" y="366031"/>
                    </a:cubicBezTo>
                    <a:cubicBezTo>
                      <a:pt x="348728" y="391453"/>
                      <a:pt x="302856" y="421959"/>
                      <a:pt x="256984" y="452466"/>
                    </a:cubicBezTo>
                    <a:cubicBezTo>
                      <a:pt x="256984" y="452466"/>
                      <a:pt x="251887" y="452466"/>
                      <a:pt x="251887" y="452466"/>
                    </a:cubicBezTo>
                    <a:cubicBezTo>
                      <a:pt x="231499" y="472803"/>
                      <a:pt x="206015" y="493141"/>
                      <a:pt x="185627" y="513479"/>
                    </a:cubicBezTo>
                    <a:cubicBezTo>
                      <a:pt x="170337" y="538901"/>
                      <a:pt x="149949" y="569407"/>
                      <a:pt x="139755" y="594829"/>
                    </a:cubicBezTo>
                    <a:cubicBezTo>
                      <a:pt x="129562" y="635504"/>
                      <a:pt x="114271" y="676180"/>
                      <a:pt x="109174" y="721939"/>
                    </a:cubicBezTo>
                    <a:cubicBezTo>
                      <a:pt x="109174" y="894809"/>
                      <a:pt x="109174" y="1072764"/>
                      <a:pt x="104077" y="1250718"/>
                    </a:cubicBezTo>
                    <a:cubicBezTo>
                      <a:pt x="104077" y="1326984"/>
                      <a:pt x="119368" y="1403251"/>
                      <a:pt x="160143" y="1469348"/>
                    </a:cubicBezTo>
                    <a:cubicBezTo>
                      <a:pt x="170337" y="1484601"/>
                      <a:pt x="180530" y="1499854"/>
                      <a:pt x="190724" y="1515108"/>
                    </a:cubicBezTo>
                    <a:cubicBezTo>
                      <a:pt x="195821" y="1520192"/>
                      <a:pt x="200918" y="1525277"/>
                      <a:pt x="206015" y="1530361"/>
                    </a:cubicBezTo>
                    <a:cubicBezTo>
                      <a:pt x="206015" y="1535445"/>
                      <a:pt x="211112" y="1540530"/>
                      <a:pt x="216209" y="1540530"/>
                    </a:cubicBezTo>
                    <a:cubicBezTo>
                      <a:pt x="231499" y="1555783"/>
                      <a:pt x="251887" y="1571036"/>
                      <a:pt x="272274" y="1581205"/>
                    </a:cubicBezTo>
                    <a:cubicBezTo>
                      <a:pt x="404794" y="1662556"/>
                      <a:pt x="542410" y="1743906"/>
                      <a:pt x="680026" y="1820172"/>
                    </a:cubicBezTo>
                    <a:cubicBezTo>
                      <a:pt x="720801" y="1845594"/>
                      <a:pt x="761576" y="1865932"/>
                      <a:pt x="802351" y="1886270"/>
                    </a:cubicBezTo>
                    <a:cubicBezTo>
                      <a:pt x="868611" y="1911692"/>
                      <a:pt x="929773" y="1916776"/>
                      <a:pt x="1001130" y="1906607"/>
                    </a:cubicBezTo>
                    <a:cubicBezTo>
                      <a:pt x="1082680" y="1891354"/>
                      <a:pt x="1154037" y="1850679"/>
                      <a:pt x="1220296" y="1810004"/>
                    </a:cubicBezTo>
                    <a:cubicBezTo>
                      <a:pt x="1332428" y="1743906"/>
                      <a:pt x="1444559" y="1682893"/>
                      <a:pt x="1556691" y="1616796"/>
                    </a:cubicBezTo>
                    <a:cubicBezTo>
                      <a:pt x="1587272" y="1601543"/>
                      <a:pt x="1612757" y="1576121"/>
                      <a:pt x="1643338" y="1555783"/>
                    </a:cubicBezTo>
                    <a:cubicBezTo>
                      <a:pt x="1643338" y="1555783"/>
                      <a:pt x="1648435" y="1550699"/>
                      <a:pt x="1653532" y="1550699"/>
                    </a:cubicBezTo>
                    <a:cubicBezTo>
                      <a:pt x="1663725" y="1540530"/>
                      <a:pt x="1668822" y="1535445"/>
                      <a:pt x="1673919" y="1530361"/>
                    </a:cubicBezTo>
                    <a:cubicBezTo>
                      <a:pt x="1684113" y="1515108"/>
                      <a:pt x="1694307" y="1499854"/>
                      <a:pt x="1704501" y="1484601"/>
                    </a:cubicBezTo>
                    <a:cubicBezTo>
                      <a:pt x="1745276" y="1433757"/>
                      <a:pt x="1765663" y="1377829"/>
                      <a:pt x="1765663" y="1316816"/>
                    </a:cubicBezTo>
                    <a:cubicBezTo>
                      <a:pt x="1770760" y="1118524"/>
                      <a:pt x="1770760" y="920232"/>
                      <a:pt x="1770760" y="721939"/>
                    </a:cubicBezTo>
                    <a:cubicBezTo>
                      <a:pt x="1770760" y="650758"/>
                      <a:pt x="1745276" y="584660"/>
                      <a:pt x="1694307" y="528732"/>
                    </a:cubicBezTo>
                    <a:cubicBezTo>
                      <a:pt x="1694307" y="528732"/>
                      <a:pt x="1694307" y="523647"/>
                      <a:pt x="1694307" y="518563"/>
                    </a:cubicBezTo>
                    <a:cubicBezTo>
                      <a:pt x="1668822" y="498225"/>
                      <a:pt x="1643338" y="472803"/>
                      <a:pt x="1617853" y="447381"/>
                    </a:cubicBezTo>
                    <a:cubicBezTo>
                      <a:pt x="1571981" y="416875"/>
                      <a:pt x="1521013" y="386368"/>
                      <a:pt x="1470044" y="360946"/>
                    </a:cubicBezTo>
                    <a:cubicBezTo>
                      <a:pt x="1352815" y="289765"/>
                      <a:pt x="1235587" y="218583"/>
                      <a:pt x="1113261" y="157570"/>
                    </a:cubicBezTo>
                    <a:cubicBezTo>
                      <a:pt x="1049550" y="121979"/>
                      <a:pt x="985839" y="107997"/>
                      <a:pt x="922128" y="111810"/>
                    </a:cubicBezTo>
                    <a:close/>
                    <a:moveTo>
                      <a:pt x="920219" y="685"/>
                    </a:moveTo>
                    <a:cubicBezTo>
                      <a:pt x="991887" y="-3604"/>
                      <a:pt x="1063555" y="12124"/>
                      <a:pt x="1135223" y="52160"/>
                    </a:cubicBezTo>
                    <a:cubicBezTo>
                      <a:pt x="1272826" y="120793"/>
                      <a:pt x="1404695" y="200865"/>
                      <a:pt x="1536565" y="280936"/>
                    </a:cubicBezTo>
                    <a:cubicBezTo>
                      <a:pt x="1593899" y="309533"/>
                      <a:pt x="1651234" y="343850"/>
                      <a:pt x="1702835" y="378166"/>
                    </a:cubicBezTo>
                    <a:cubicBezTo>
                      <a:pt x="1731502" y="406763"/>
                      <a:pt x="1760169" y="435360"/>
                      <a:pt x="1788836" y="458238"/>
                    </a:cubicBezTo>
                    <a:cubicBezTo>
                      <a:pt x="1788836" y="463957"/>
                      <a:pt x="1788836" y="469677"/>
                      <a:pt x="1788836" y="469677"/>
                    </a:cubicBezTo>
                    <a:cubicBezTo>
                      <a:pt x="1846171" y="532590"/>
                      <a:pt x="1874838" y="606943"/>
                      <a:pt x="1874838" y="687014"/>
                    </a:cubicBezTo>
                    <a:cubicBezTo>
                      <a:pt x="1874838" y="910072"/>
                      <a:pt x="1874838" y="1133129"/>
                      <a:pt x="1869105" y="1356186"/>
                    </a:cubicBezTo>
                    <a:cubicBezTo>
                      <a:pt x="1869105" y="1424819"/>
                      <a:pt x="1846171" y="1487732"/>
                      <a:pt x="1800303" y="1544926"/>
                    </a:cubicBezTo>
                    <a:cubicBezTo>
                      <a:pt x="1788836" y="1562084"/>
                      <a:pt x="1777370" y="1579243"/>
                      <a:pt x="1765903" y="1596401"/>
                    </a:cubicBezTo>
                    <a:cubicBezTo>
                      <a:pt x="1760169" y="1602120"/>
                      <a:pt x="1754436" y="1607840"/>
                      <a:pt x="1742969" y="1619279"/>
                    </a:cubicBezTo>
                    <a:cubicBezTo>
                      <a:pt x="1737235" y="1619279"/>
                      <a:pt x="1731502" y="1624998"/>
                      <a:pt x="1731502" y="1624998"/>
                    </a:cubicBezTo>
                    <a:cubicBezTo>
                      <a:pt x="1697101" y="1647876"/>
                      <a:pt x="1668434" y="1676473"/>
                      <a:pt x="1634033" y="1693631"/>
                    </a:cubicBezTo>
                    <a:cubicBezTo>
                      <a:pt x="1507897" y="1767983"/>
                      <a:pt x="1381762" y="1836616"/>
                      <a:pt x="1255626" y="1910969"/>
                    </a:cubicBezTo>
                    <a:cubicBezTo>
                      <a:pt x="1181091" y="1956724"/>
                      <a:pt x="1100822" y="2002479"/>
                      <a:pt x="1009087" y="2019637"/>
                    </a:cubicBezTo>
                    <a:cubicBezTo>
                      <a:pt x="928819" y="2031076"/>
                      <a:pt x="860018" y="2025357"/>
                      <a:pt x="785483" y="1996760"/>
                    </a:cubicBezTo>
                    <a:cubicBezTo>
                      <a:pt x="739615" y="1973882"/>
                      <a:pt x="693748" y="1951004"/>
                      <a:pt x="647880" y="1922407"/>
                    </a:cubicBezTo>
                    <a:cubicBezTo>
                      <a:pt x="493077" y="1836616"/>
                      <a:pt x="338274" y="1745106"/>
                      <a:pt x="189204" y="1653595"/>
                    </a:cubicBezTo>
                    <a:cubicBezTo>
                      <a:pt x="166270" y="1642156"/>
                      <a:pt x="143336" y="1624998"/>
                      <a:pt x="126136" y="1607840"/>
                    </a:cubicBezTo>
                    <a:cubicBezTo>
                      <a:pt x="120403" y="1607840"/>
                      <a:pt x="114669" y="1602120"/>
                      <a:pt x="114669" y="1596401"/>
                    </a:cubicBezTo>
                    <a:cubicBezTo>
                      <a:pt x="108936" y="1590682"/>
                      <a:pt x="103202" y="1584962"/>
                      <a:pt x="97469" y="1579243"/>
                    </a:cubicBezTo>
                    <a:cubicBezTo>
                      <a:pt x="86002" y="1562084"/>
                      <a:pt x="74535" y="1544926"/>
                      <a:pt x="63068" y="1527768"/>
                    </a:cubicBezTo>
                    <a:cubicBezTo>
                      <a:pt x="17200" y="1453416"/>
                      <a:pt x="0" y="1367624"/>
                      <a:pt x="0" y="1281833"/>
                    </a:cubicBezTo>
                    <a:cubicBezTo>
                      <a:pt x="5734" y="1081654"/>
                      <a:pt x="5734" y="881474"/>
                      <a:pt x="5734" y="687014"/>
                    </a:cubicBezTo>
                    <a:cubicBezTo>
                      <a:pt x="11467" y="635540"/>
                      <a:pt x="28667" y="589784"/>
                      <a:pt x="40134" y="544029"/>
                    </a:cubicBezTo>
                    <a:cubicBezTo>
                      <a:pt x="51601" y="515432"/>
                      <a:pt x="74535" y="481116"/>
                      <a:pt x="91735" y="452519"/>
                    </a:cubicBezTo>
                    <a:cubicBezTo>
                      <a:pt x="114669" y="429641"/>
                      <a:pt x="143336" y="406763"/>
                      <a:pt x="166270" y="383886"/>
                    </a:cubicBezTo>
                    <a:cubicBezTo>
                      <a:pt x="166270" y="383886"/>
                      <a:pt x="172004" y="383886"/>
                      <a:pt x="172004" y="383886"/>
                    </a:cubicBezTo>
                    <a:cubicBezTo>
                      <a:pt x="223605" y="349569"/>
                      <a:pt x="275206" y="315253"/>
                      <a:pt x="326807" y="286656"/>
                    </a:cubicBezTo>
                    <a:cubicBezTo>
                      <a:pt x="452943" y="212303"/>
                      <a:pt x="579079" y="137951"/>
                      <a:pt x="705214" y="69318"/>
                    </a:cubicBezTo>
                    <a:cubicBezTo>
                      <a:pt x="776883" y="29282"/>
                      <a:pt x="848551" y="4975"/>
                      <a:pt x="920219" y="685"/>
                    </a:cubicBezTo>
                    <a:close/>
                  </a:path>
                </a:pathLst>
              </a:cu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FEAB39"/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pic>
            <p:nvPicPr>
              <p:cNvPr id="42" name="图片 41" descr="F:\图库\人物\51miz-P1259687-8130C0F9-3840x2160.jpg51miz-P1259687-8130C0F9-3840x2160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642" y="2453"/>
                <a:ext cx="2456" cy="2456"/>
              </a:xfrm>
              <a:custGeom>
                <a:avLst/>
                <a:gdLst>
                  <a:gd name="connsiteX0" fmla="*/ 756053 w 1540370"/>
                  <a:gd name="connsiteY0" fmla="*/ 563 h 1663875"/>
                  <a:gd name="connsiteX1" fmla="*/ 932701 w 1540370"/>
                  <a:gd name="connsiteY1" fmla="*/ 42854 h 1663875"/>
                  <a:gd name="connsiteX2" fmla="*/ 1262444 w 1540370"/>
                  <a:gd name="connsiteY2" fmla="*/ 230817 h 1663875"/>
                  <a:gd name="connsiteX3" fmla="*/ 1399052 w 1540370"/>
                  <a:gd name="connsiteY3" fmla="*/ 310702 h 1663875"/>
                  <a:gd name="connsiteX4" fmla="*/ 1469711 w 1540370"/>
                  <a:gd name="connsiteY4" fmla="*/ 376489 h 1663875"/>
                  <a:gd name="connsiteX5" fmla="*/ 1469711 w 1540370"/>
                  <a:gd name="connsiteY5" fmla="*/ 385887 h 1663875"/>
                  <a:gd name="connsiteX6" fmla="*/ 1540370 w 1540370"/>
                  <a:gd name="connsiteY6" fmla="*/ 564452 h 1663875"/>
                  <a:gd name="connsiteX7" fmla="*/ 1535660 w 1540370"/>
                  <a:gd name="connsiteY7" fmla="*/ 1114244 h 1663875"/>
                  <a:gd name="connsiteX8" fmla="*/ 1479132 w 1540370"/>
                  <a:gd name="connsiteY8" fmla="*/ 1269314 h 1663875"/>
                  <a:gd name="connsiteX9" fmla="*/ 1450869 w 1540370"/>
                  <a:gd name="connsiteY9" fmla="*/ 1311605 h 1663875"/>
                  <a:gd name="connsiteX10" fmla="*/ 1432026 w 1540370"/>
                  <a:gd name="connsiteY10" fmla="*/ 1330402 h 1663875"/>
                  <a:gd name="connsiteX11" fmla="*/ 1422605 w 1540370"/>
                  <a:gd name="connsiteY11" fmla="*/ 1335101 h 1663875"/>
                  <a:gd name="connsiteX12" fmla="*/ 1342524 w 1540370"/>
                  <a:gd name="connsiteY12" fmla="*/ 1391490 h 1663875"/>
                  <a:gd name="connsiteX13" fmla="*/ 1031624 w 1540370"/>
                  <a:gd name="connsiteY13" fmla="*/ 1570055 h 1663875"/>
                  <a:gd name="connsiteX14" fmla="*/ 829068 w 1540370"/>
                  <a:gd name="connsiteY14" fmla="*/ 1659337 h 1663875"/>
                  <a:gd name="connsiteX15" fmla="*/ 645354 w 1540370"/>
                  <a:gd name="connsiteY15" fmla="*/ 1640541 h 1663875"/>
                  <a:gd name="connsiteX16" fmla="*/ 532299 w 1540370"/>
                  <a:gd name="connsiteY16" fmla="*/ 1579453 h 1663875"/>
                  <a:gd name="connsiteX17" fmla="*/ 155450 w 1540370"/>
                  <a:gd name="connsiteY17" fmla="*/ 1358596 h 1663875"/>
                  <a:gd name="connsiteX18" fmla="*/ 103634 w 1540370"/>
                  <a:gd name="connsiteY18" fmla="*/ 1321003 h 1663875"/>
                  <a:gd name="connsiteX19" fmla="*/ 94212 w 1540370"/>
                  <a:gd name="connsiteY19" fmla="*/ 1311605 h 1663875"/>
                  <a:gd name="connsiteX20" fmla="*/ 80080 w 1540370"/>
                  <a:gd name="connsiteY20" fmla="*/ 1297508 h 1663875"/>
                  <a:gd name="connsiteX21" fmla="*/ 51817 w 1540370"/>
                  <a:gd name="connsiteY21" fmla="*/ 1255216 h 1663875"/>
                  <a:gd name="connsiteX22" fmla="*/ 0 w 1540370"/>
                  <a:gd name="connsiteY22" fmla="*/ 1053156 h 1663875"/>
                  <a:gd name="connsiteX23" fmla="*/ 4711 w 1540370"/>
                  <a:gd name="connsiteY23" fmla="*/ 564452 h 1663875"/>
                  <a:gd name="connsiteX24" fmla="*/ 32974 w 1540370"/>
                  <a:gd name="connsiteY24" fmla="*/ 446975 h 1663875"/>
                  <a:gd name="connsiteX25" fmla="*/ 75370 w 1540370"/>
                  <a:gd name="connsiteY25" fmla="*/ 371790 h 1663875"/>
                  <a:gd name="connsiteX26" fmla="*/ 136608 w 1540370"/>
                  <a:gd name="connsiteY26" fmla="*/ 315401 h 1663875"/>
                  <a:gd name="connsiteX27" fmla="*/ 141318 w 1540370"/>
                  <a:gd name="connsiteY27" fmla="*/ 315401 h 1663875"/>
                  <a:gd name="connsiteX28" fmla="*/ 268505 w 1540370"/>
                  <a:gd name="connsiteY28" fmla="*/ 235516 h 1663875"/>
                  <a:gd name="connsiteX29" fmla="*/ 579405 w 1540370"/>
                  <a:gd name="connsiteY29" fmla="*/ 56952 h 1663875"/>
                  <a:gd name="connsiteX30" fmla="*/ 756053 w 1540370"/>
                  <a:gd name="connsiteY30" fmla="*/ 563 h 166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540370" h="1663875">
                    <a:moveTo>
                      <a:pt x="756053" y="563"/>
                    </a:moveTo>
                    <a:cubicBezTo>
                      <a:pt x="814936" y="-2962"/>
                      <a:pt x="873819" y="9961"/>
                      <a:pt x="932701" y="42854"/>
                    </a:cubicBezTo>
                    <a:cubicBezTo>
                      <a:pt x="1045756" y="99243"/>
                      <a:pt x="1154100" y="165030"/>
                      <a:pt x="1262444" y="230817"/>
                    </a:cubicBezTo>
                    <a:cubicBezTo>
                      <a:pt x="1309550" y="254313"/>
                      <a:pt x="1356656" y="282507"/>
                      <a:pt x="1399052" y="310702"/>
                    </a:cubicBezTo>
                    <a:cubicBezTo>
                      <a:pt x="1422605" y="334197"/>
                      <a:pt x="1446158" y="357692"/>
                      <a:pt x="1469711" y="376489"/>
                    </a:cubicBezTo>
                    <a:cubicBezTo>
                      <a:pt x="1469711" y="381188"/>
                      <a:pt x="1469711" y="385887"/>
                      <a:pt x="1469711" y="385887"/>
                    </a:cubicBezTo>
                    <a:cubicBezTo>
                      <a:pt x="1516817" y="437577"/>
                      <a:pt x="1540370" y="498665"/>
                      <a:pt x="1540370" y="564452"/>
                    </a:cubicBezTo>
                    <a:cubicBezTo>
                      <a:pt x="1540370" y="747716"/>
                      <a:pt x="1540370" y="930980"/>
                      <a:pt x="1535660" y="1114244"/>
                    </a:cubicBezTo>
                    <a:cubicBezTo>
                      <a:pt x="1535660" y="1170633"/>
                      <a:pt x="1516817" y="1222323"/>
                      <a:pt x="1479132" y="1269314"/>
                    </a:cubicBezTo>
                    <a:cubicBezTo>
                      <a:pt x="1469711" y="1283411"/>
                      <a:pt x="1460290" y="1297508"/>
                      <a:pt x="1450869" y="1311605"/>
                    </a:cubicBezTo>
                    <a:cubicBezTo>
                      <a:pt x="1446158" y="1316304"/>
                      <a:pt x="1441447" y="1321003"/>
                      <a:pt x="1432026" y="1330402"/>
                    </a:cubicBezTo>
                    <a:cubicBezTo>
                      <a:pt x="1427316" y="1330402"/>
                      <a:pt x="1422605" y="1335101"/>
                      <a:pt x="1422605" y="1335101"/>
                    </a:cubicBezTo>
                    <a:cubicBezTo>
                      <a:pt x="1394341" y="1353897"/>
                      <a:pt x="1370788" y="1377392"/>
                      <a:pt x="1342524" y="1391490"/>
                    </a:cubicBezTo>
                    <a:cubicBezTo>
                      <a:pt x="1238891" y="1452578"/>
                      <a:pt x="1135258" y="1508967"/>
                      <a:pt x="1031624" y="1570055"/>
                    </a:cubicBezTo>
                    <a:cubicBezTo>
                      <a:pt x="970386" y="1607647"/>
                      <a:pt x="904438" y="1645240"/>
                      <a:pt x="829068" y="1659337"/>
                    </a:cubicBezTo>
                    <a:cubicBezTo>
                      <a:pt x="763119" y="1668735"/>
                      <a:pt x="706592" y="1664036"/>
                      <a:pt x="645354" y="1640541"/>
                    </a:cubicBezTo>
                    <a:cubicBezTo>
                      <a:pt x="607669" y="1621744"/>
                      <a:pt x="569984" y="1602948"/>
                      <a:pt x="532299" y="1579453"/>
                    </a:cubicBezTo>
                    <a:cubicBezTo>
                      <a:pt x="405113" y="1508967"/>
                      <a:pt x="277926" y="1433781"/>
                      <a:pt x="155450" y="1358596"/>
                    </a:cubicBezTo>
                    <a:cubicBezTo>
                      <a:pt x="136608" y="1349198"/>
                      <a:pt x="117765" y="1335101"/>
                      <a:pt x="103634" y="1321003"/>
                    </a:cubicBezTo>
                    <a:cubicBezTo>
                      <a:pt x="98923" y="1321003"/>
                      <a:pt x="94212" y="1316304"/>
                      <a:pt x="94212" y="1311605"/>
                    </a:cubicBezTo>
                    <a:cubicBezTo>
                      <a:pt x="89502" y="1306906"/>
                      <a:pt x="84791" y="1302207"/>
                      <a:pt x="80080" y="1297508"/>
                    </a:cubicBezTo>
                    <a:cubicBezTo>
                      <a:pt x="70659" y="1283411"/>
                      <a:pt x="61238" y="1269314"/>
                      <a:pt x="51817" y="1255216"/>
                    </a:cubicBezTo>
                    <a:cubicBezTo>
                      <a:pt x="14132" y="1194128"/>
                      <a:pt x="0" y="1123642"/>
                      <a:pt x="0" y="1053156"/>
                    </a:cubicBezTo>
                    <a:cubicBezTo>
                      <a:pt x="4711" y="888688"/>
                      <a:pt x="4711" y="724221"/>
                      <a:pt x="4711" y="564452"/>
                    </a:cubicBezTo>
                    <a:cubicBezTo>
                      <a:pt x="9421" y="522160"/>
                      <a:pt x="23553" y="484568"/>
                      <a:pt x="32974" y="446975"/>
                    </a:cubicBezTo>
                    <a:cubicBezTo>
                      <a:pt x="42396" y="423480"/>
                      <a:pt x="61238" y="395285"/>
                      <a:pt x="75370" y="371790"/>
                    </a:cubicBezTo>
                    <a:cubicBezTo>
                      <a:pt x="94212" y="352993"/>
                      <a:pt x="117765" y="334197"/>
                      <a:pt x="136608" y="315401"/>
                    </a:cubicBezTo>
                    <a:cubicBezTo>
                      <a:pt x="136608" y="315401"/>
                      <a:pt x="141318" y="315401"/>
                      <a:pt x="141318" y="315401"/>
                    </a:cubicBezTo>
                    <a:cubicBezTo>
                      <a:pt x="183714" y="287206"/>
                      <a:pt x="226109" y="259012"/>
                      <a:pt x="268505" y="235516"/>
                    </a:cubicBezTo>
                    <a:cubicBezTo>
                      <a:pt x="372138" y="174428"/>
                      <a:pt x="475772" y="113340"/>
                      <a:pt x="579405" y="56952"/>
                    </a:cubicBezTo>
                    <a:cubicBezTo>
                      <a:pt x="638288" y="24058"/>
                      <a:pt x="697171" y="4087"/>
                      <a:pt x="756053" y="563"/>
                    </a:cubicBezTo>
                    <a:close/>
                  </a:path>
                </a:pathLst>
              </a:custGeom>
            </p:spPr>
          </p:pic>
        </p:grpSp>
        <p:sp>
          <p:nvSpPr>
            <p:cNvPr id="41" name="文本框 40"/>
            <p:cNvSpPr txBox="1"/>
            <p:nvPr/>
          </p:nvSpPr>
          <p:spPr>
            <a:xfrm>
              <a:off x="2311" y="5710"/>
              <a:ext cx="291" cy="58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</p:grpSp>
      <p:pic>
        <p:nvPicPr>
          <p:cNvPr id="45" name="图片 44" descr="51miz-E1138284-BEA621CB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47700" y="4082417"/>
            <a:ext cx="6185535" cy="3865245"/>
          </a:xfrm>
          <a:prstGeom prst="rect">
            <a:avLst/>
          </a:prstGeom>
        </p:spPr>
      </p:pic>
      <p:sp>
        <p:nvSpPr>
          <p:cNvPr id="35" name="TextBox 9">
            <a:extLst>
              <a:ext uri="{FF2B5EF4-FFF2-40B4-BE49-F238E27FC236}">
                <a16:creationId xmlns:a16="http://schemas.microsoft.com/office/drawing/2014/main" id="{FF11A90E-4E60-197F-DCE6-A43776017FDA}"/>
              </a:ext>
            </a:extLst>
          </p:cNvPr>
          <p:cNvSpPr txBox="1"/>
          <p:nvPr/>
        </p:nvSpPr>
        <p:spPr>
          <a:xfrm>
            <a:off x="327045" y="1"/>
            <a:ext cx="453651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下载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http://www.1ppt.com/xiazai/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875704" y="6262070"/>
            <a:ext cx="3948499" cy="587865"/>
            <a:chOff x="6875705" y="5226087"/>
            <a:chExt cx="3948499" cy="587865"/>
          </a:xfrm>
        </p:grpSpPr>
        <p:grpSp>
          <p:nvGrpSpPr>
            <p:cNvPr id="37" name="组合 36"/>
            <p:cNvGrpSpPr/>
            <p:nvPr/>
          </p:nvGrpSpPr>
          <p:grpSpPr>
            <a:xfrm>
              <a:off x="6875705" y="5226087"/>
              <a:ext cx="551180" cy="587865"/>
              <a:chOff x="7335520" y="-437099"/>
              <a:chExt cx="914400" cy="975261"/>
            </a:xfrm>
            <a:solidFill>
              <a:srgbClr val="4E878E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7335520" y="-437099"/>
                <a:ext cx="914400" cy="74189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latin typeface="Arial"/>
                    <a:ea typeface="微软雅黑"/>
                    <a:cs typeface="+mn-ea"/>
                    <a:sym typeface="Arial"/>
                  </a:rPr>
                  <a:t>5</a:t>
                </a:r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10800000">
                <a:off x="7335520" y="304799"/>
                <a:ext cx="914400" cy="23336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38" name="PA-文本框 10"/>
            <p:cNvSpPr txBox="1"/>
            <p:nvPr>
              <p:custDataLst>
                <p:tags r:id="rId4"/>
              </p:custDataLst>
            </p:nvPr>
          </p:nvSpPr>
          <p:spPr>
            <a:xfrm>
              <a:off x="7569813" y="5226087"/>
              <a:ext cx="3254391" cy="525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4E878E"/>
                  </a:solidFill>
                  <a:latin typeface="Arial"/>
                  <a:ea typeface="微软雅黑"/>
                  <a:cs typeface="+mn-ea"/>
                  <a:sym typeface="Arial"/>
                </a:rPr>
                <a:t>城市可持续发展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18575" y="3340102"/>
            <a:ext cx="2052320" cy="28962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09995" y="3352802"/>
            <a:ext cx="2054860" cy="28505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3641" y="3352800"/>
            <a:ext cx="2032635" cy="28803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5541" y="3355975"/>
            <a:ext cx="2024380" cy="284988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758826" y="1932305"/>
            <a:ext cx="10674351" cy="368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045209" y="1842770"/>
            <a:ext cx="216000" cy="216000"/>
          </a:xfrm>
          <a:prstGeom prst="ellipse">
            <a:avLst/>
          </a:prstGeom>
          <a:solidFill>
            <a:srgbClr val="4E8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685540" y="1842770"/>
            <a:ext cx="216000" cy="216000"/>
          </a:xfrm>
          <a:prstGeom prst="ellipse">
            <a:avLst/>
          </a:prstGeom>
          <a:solidFill>
            <a:srgbClr val="4E8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336665" y="1842770"/>
            <a:ext cx="216000" cy="216000"/>
          </a:xfrm>
          <a:prstGeom prst="ellipse">
            <a:avLst/>
          </a:prstGeom>
          <a:solidFill>
            <a:srgbClr val="4E8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917940" y="1842770"/>
            <a:ext cx="216000" cy="216000"/>
          </a:xfrm>
          <a:prstGeom prst="ellipse">
            <a:avLst/>
          </a:prstGeom>
          <a:solidFill>
            <a:srgbClr val="4E8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2031" y="2244725"/>
            <a:ext cx="25019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Times New Roman" panose="02020603050405020304" charset="0"/>
                <a:sym typeface="Arial"/>
              </a:rPr>
              <a:t>分析制造业如何实施可持续发展及资源管理实践</a:t>
            </a:r>
            <a:endParaRPr lang="en-US" altLang="en-US" sz="1200" b="0" dirty="0">
              <a:solidFill>
                <a:schemeClr val="tx1"/>
              </a:solidFill>
              <a:latin typeface="Arial"/>
              <a:ea typeface="微软雅黑"/>
              <a:cs typeface="Times New Roman" panose="02020603050405020304" charset="0"/>
              <a:sym typeface="Arial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99181" y="2244726"/>
            <a:ext cx="25019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Times New Roman" panose="02020603050405020304" charset="0"/>
                <a:sym typeface="Arial"/>
              </a:rPr>
              <a:t>探讨汽车制造业如何进行废旧零部件及材料的回收再利用</a:t>
            </a:r>
            <a:endParaRPr lang="en-US" altLang="en-US" sz="1200" b="0" dirty="0">
              <a:solidFill>
                <a:schemeClr val="tx1"/>
              </a:solidFill>
              <a:latin typeface="Arial"/>
              <a:ea typeface="微软雅黑"/>
              <a:cs typeface="Times New Roman" panose="02020603050405020304" charset="0"/>
              <a:sym typeface="Arial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73166" y="2244726"/>
            <a:ext cx="25019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Times New Roman" panose="02020603050405020304" charset="0"/>
                <a:sym typeface="Arial"/>
              </a:rPr>
              <a:t>分享电子废弃物回收处理，实现循环经济的成功案例</a:t>
            </a:r>
            <a:endParaRPr lang="en-US" altLang="en-US" sz="1200" b="0" dirty="0">
              <a:solidFill>
                <a:schemeClr val="tx1"/>
              </a:solidFill>
              <a:latin typeface="Arial"/>
              <a:ea typeface="微软雅黑"/>
              <a:cs typeface="Times New Roman" panose="02020603050405020304" charset="0"/>
              <a:sym typeface="Arial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07451" y="2244726"/>
            <a:ext cx="25019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Times New Roman" panose="02020603050405020304" charset="0"/>
                <a:sym typeface="Arial"/>
              </a:rPr>
              <a:t>分享钢铁行业余热发电、食品加工业热能循环</a:t>
            </a:r>
            <a:endParaRPr lang="en-US" altLang="en-US" sz="1200" b="0" dirty="0">
              <a:solidFill>
                <a:schemeClr val="tx1"/>
              </a:solidFill>
              <a:latin typeface="Arial"/>
              <a:ea typeface="微软雅黑"/>
              <a:cs typeface="Times New Roman" panose="02020603050405020304" charset="0"/>
              <a:sym typeface="Arial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2031" y="1379222"/>
            <a:ext cx="22028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solidFill>
                  <a:srgbClr val="4E878E"/>
                </a:solidFill>
                <a:latin typeface="Arial"/>
                <a:ea typeface="微软雅黑"/>
                <a:sym typeface="Arial"/>
              </a:rPr>
              <a:t>1.</a:t>
            </a:r>
            <a:r>
              <a:rPr lang="zh-CN" altLang="en-US" sz="1600" dirty="0">
                <a:solidFill>
                  <a:srgbClr val="4E878E"/>
                </a:solidFill>
                <a:latin typeface="Arial"/>
                <a:ea typeface="微软雅黑"/>
                <a:sym typeface="Arial"/>
              </a:rPr>
              <a:t>制造业回收案例概述</a:t>
            </a:r>
            <a:r>
              <a:rPr lang="en-US" altLang="zh-CN" sz="1600" dirty="0">
                <a:solidFill>
                  <a:srgbClr val="2B3F46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99181" y="1379220"/>
            <a:ext cx="23444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solidFill>
                  <a:srgbClr val="4E878E"/>
                </a:solidFill>
                <a:latin typeface="Arial"/>
                <a:ea typeface="微软雅黑"/>
                <a:sym typeface="Arial"/>
              </a:rPr>
              <a:t>2.</a:t>
            </a:r>
            <a:r>
              <a:rPr lang="zh-CN" altLang="en-US" sz="1600" dirty="0">
                <a:solidFill>
                  <a:srgbClr val="4E878E"/>
                </a:solidFill>
                <a:latin typeface="Arial"/>
                <a:ea typeface="微软雅黑"/>
                <a:sym typeface="Arial"/>
              </a:rPr>
              <a:t>汽车制造业的回收 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336665" y="1379222"/>
            <a:ext cx="25819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solidFill>
                  <a:srgbClr val="4E878E"/>
                </a:solidFill>
                <a:latin typeface="Arial"/>
                <a:ea typeface="微软雅黑"/>
                <a:sym typeface="Arial"/>
              </a:rPr>
              <a:t>3.</a:t>
            </a:r>
            <a:r>
              <a:rPr lang="zh-CN" altLang="en-US" sz="1600" dirty="0">
                <a:solidFill>
                  <a:srgbClr val="4E878E"/>
                </a:solidFill>
                <a:latin typeface="Arial"/>
                <a:ea typeface="微软雅黑"/>
                <a:sym typeface="Arial"/>
              </a:rPr>
              <a:t>电子制造业的循环经济</a:t>
            </a:r>
            <a:r>
              <a:rPr lang="en-US" altLang="zh-CN" sz="1600" dirty="0">
                <a:solidFill>
                  <a:srgbClr val="2B3F46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rPr>
              <a:t>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917940" y="1379222"/>
            <a:ext cx="27170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solidFill>
                  <a:srgbClr val="4E878E"/>
                </a:solidFill>
                <a:latin typeface="Arial"/>
                <a:ea typeface="微软雅黑"/>
                <a:sym typeface="Arial"/>
              </a:rPr>
              <a:t>4.</a:t>
            </a:r>
            <a:r>
              <a:rPr lang="zh-CN" altLang="en-US" sz="1600" dirty="0">
                <a:solidFill>
                  <a:srgbClr val="4E878E"/>
                </a:solidFill>
                <a:latin typeface="Arial"/>
                <a:ea typeface="微软雅黑"/>
                <a:sym typeface="Arial"/>
              </a:rPr>
              <a:t>余热能源阶梯利用</a:t>
            </a:r>
            <a:r>
              <a:rPr lang="en-US" altLang="zh-CN" sz="1600" dirty="0">
                <a:solidFill>
                  <a:srgbClr val="2B3F46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rPr>
              <a:t> 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13717" y="337822"/>
            <a:ext cx="3162935" cy="493395"/>
            <a:chOff x="809" y="532"/>
            <a:chExt cx="4981" cy="777"/>
          </a:xfrm>
        </p:grpSpPr>
        <p:sp>
          <p:nvSpPr>
            <p:cNvPr id="7" name="文本框 6"/>
            <p:cNvSpPr txBox="1"/>
            <p:nvPr/>
          </p:nvSpPr>
          <p:spPr>
            <a:xfrm>
              <a:off x="1158" y="532"/>
              <a:ext cx="463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endParaRPr lang="zh-CN" altLang="en-US" sz="2400" b="1" dirty="0">
                <a:solidFill>
                  <a:srgbClr val="4E878E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09" y="621"/>
              <a:ext cx="400" cy="688"/>
              <a:chOff x="809" y="621"/>
              <a:chExt cx="400" cy="688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809" y="621"/>
                <a:ext cx="120" cy="688"/>
              </a:xfrm>
              <a:prstGeom prst="rect">
                <a:avLst/>
              </a:prstGeom>
              <a:solidFill>
                <a:srgbClr val="4E87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49" y="621"/>
                <a:ext cx="120" cy="688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89" y="621"/>
                <a:ext cx="120" cy="6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2000" y="288000"/>
            <a:ext cx="10969200" cy="70560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4E878E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rPr>
              <a:t>制造业的回收案例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61433" y="4063101"/>
            <a:ext cx="3201524" cy="815504"/>
            <a:chOff x="760042" y="3733064"/>
            <a:chExt cx="3202358" cy="815716"/>
          </a:xfrm>
        </p:grpSpPr>
        <p:sp>
          <p:nvSpPr>
            <p:cNvPr id="17" name="文本框 16"/>
            <p:cNvSpPr txBox="1"/>
            <p:nvPr/>
          </p:nvSpPr>
          <p:spPr>
            <a:xfrm>
              <a:off x="760042" y="4133174"/>
              <a:ext cx="3202358" cy="415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alibri" panose="020F0502020204030204" charset="0"/>
                  <a:sym typeface="Arial"/>
                </a:rPr>
                <a:t>探索服务业如何实现低碳发展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charset="0"/>
                <a:sym typeface="Arial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1152884" y="3733064"/>
              <a:ext cx="2416674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</a:pPr>
              <a:r>
                <a:rPr lang="zh-CN" altLang="en-US" sz="200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服务行业绿色转型</a:t>
              </a:r>
              <a:endParaRPr kumimoji="0" lang="zh-CN" altLang="en-US" sz="2000" b="0" i="0" u="none" strike="noStrike" kern="1200" cap="none" spc="0" normalizeH="0" baseline="0" dirty="0">
                <a:solidFill>
                  <a:srgbClr val="4E878E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043867" y="4063101"/>
            <a:ext cx="3201524" cy="777032"/>
            <a:chOff x="760042" y="3733064"/>
            <a:chExt cx="3202358" cy="777234"/>
          </a:xfrm>
        </p:grpSpPr>
        <p:sp>
          <p:nvSpPr>
            <p:cNvPr id="21" name="文本框 20"/>
            <p:cNvSpPr txBox="1"/>
            <p:nvPr/>
          </p:nvSpPr>
          <p:spPr>
            <a:xfrm>
              <a:off x="760042" y="4133174"/>
              <a:ext cx="3202358" cy="377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alibri" panose="020F0502020204030204" charset="0"/>
                  <a:sym typeface="Arial"/>
                </a:rPr>
                <a:t>讨论数字化如何提升资源管理效率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charset="0"/>
                <a:sym typeface="Arial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flipH="1">
              <a:off x="790985" y="3733064"/>
              <a:ext cx="3140472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</a:pPr>
              <a:r>
                <a:rPr lang="zh-CN" altLang="en-US" sz="200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数字化与服务行业的结合</a:t>
              </a:r>
              <a:endParaRPr kumimoji="0" lang="zh-CN" altLang="en-US" sz="2000" b="0" i="0" u="none" strike="noStrike" kern="1200" cap="none" spc="0" normalizeH="0" baseline="0" dirty="0">
                <a:solidFill>
                  <a:srgbClr val="4E878E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95238" y="2474036"/>
            <a:ext cx="3201524" cy="815504"/>
            <a:chOff x="760042" y="3733064"/>
            <a:chExt cx="3202358" cy="815716"/>
          </a:xfrm>
        </p:grpSpPr>
        <p:sp>
          <p:nvSpPr>
            <p:cNvPr id="24" name="文本框 23"/>
            <p:cNvSpPr txBox="1"/>
            <p:nvPr/>
          </p:nvSpPr>
          <p:spPr>
            <a:xfrm>
              <a:off x="760042" y="4133174"/>
              <a:ext cx="3202358" cy="415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alibri" panose="020F0502020204030204" charset="0"/>
                  <a:sym typeface="Arial"/>
                </a:rPr>
                <a:t>分析服务行业的资源回收与再利用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charset="0"/>
                <a:sym typeface="Arial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flipH="1">
              <a:off x="829972" y="3733064"/>
              <a:ext cx="3062498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</a:pPr>
              <a:r>
                <a:rPr lang="zh-CN" altLang="en-US" sz="200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循环经济在服务中的应用</a:t>
              </a:r>
              <a:endParaRPr kumimoji="0" lang="zh-CN" altLang="en-US" sz="2000" b="0" i="0" u="none" strike="noStrike" kern="1200" cap="none" spc="0" normalizeH="0" baseline="0" dirty="0">
                <a:solidFill>
                  <a:srgbClr val="4E878E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58740" y="3869055"/>
            <a:ext cx="1874520" cy="2024380"/>
            <a:chOff x="8124" y="6093"/>
            <a:chExt cx="2952" cy="3188"/>
          </a:xfrm>
        </p:grpSpPr>
        <p:sp>
          <p:nvSpPr>
            <p:cNvPr id="13" name="任意多边形: 形状 12"/>
            <p:cNvSpPr/>
            <p:nvPr/>
          </p:nvSpPr>
          <p:spPr bwMode="auto">
            <a:xfrm>
              <a:off x="8124" y="6093"/>
              <a:ext cx="2952" cy="3188"/>
            </a:xfrm>
            <a:custGeom>
              <a:avLst/>
              <a:gdLst>
                <a:gd name="connsiteX0" fmla="*/ 922128 w 1874838"/>
                <a:gd name="connsiteY0" fmla="*/ 111810 h 2025160"/>
                <a:gd name="connsiteX1" fmla="*/ 730995 w 1874838"/>
                <a:gd name="connsiteY1" fmla="*/ 172823 h 2025160"/>
                <a:gd name="connsiteX2" fmla="*/ 394600 w 1874838"/>
                <a:gd name="connsiteY2" fmla="*/ 366031 h 2025160"/>
                <a:gd name="connsiteX3" fmla="*/ 256984 w 1874838"/>
                <a:gd name="connsiteY3" fmla="*/ 452466 h 2025160"/>
                <a:gd name="connsiteX4" fmla="*/ 251887 w 1874838"/>
                <a:gd name="connsiteY4" fmla="*/ 452466 h 2025160"/>
                <a:gd name="connsiteX5" fmla="*/ 185627 w 1874838"/>
                <a:gd name="connsiteY5" fmla="*/ 513479 h 2025160"/>
                <a:gd name="connsiteX6" fmla="*/ 139755 w 1874838"/>
                <a:gd name="connsiteY6" fmla="*/ 594829 h 2025160"/>
                <a:gd name="connsiteX7" fmla="*/ 109174 w 1874838"/>
                <a:gd name="connsiteY7" fmla="*/ 721939 h 2025160"/>
                <a:gd name="connsiteX8" fmla="*/ 104077 w 1874838"/>
                <a:gd name="connsiteY8" fmla="*/ 1250718 h 2025160"/>
                <a:gd name="connsiteX9" fmla="*/ 160143 w 1874838"/>
                <a:gd name="connsiteY9" fmla="*/ 1469348 h 2025160"/>
                <a:gd name="connsiteX10" fmla="*/ 190724 w 1874838"/>
                <a:gd name="connsiteY10" fmla="*/ 1515108 h 2025160"/>
                <a:gd name="connsiteX11" fmla="*/ 206015 w 1874838"/>
                <a:gd name="connsiteY11" fmla="*/ 1530361 h 2025160"/>
                <a:gd name="connsiteX12" fmla="*/ 216209 w 1874838"/>
                <a:gd name="connsiteY12" fmla="*/ 1540530 h 2025160"/>
                <a:gd name="connsiteX13" fmla="*/ 272274 w 1874838"/>
                <a:gd name="connsiteY13" fmla="*/ 1581205 h 2025160"/>
                <a:gd name="connsiteX14" fmla="*/ 680026 w 1874838"/>
                <a:gd name="connsiteY14" fmla="*/ 1820172 h 2025160"/>
                <a:gd name="connsiteX15" fmla="*/ 802351 w 1874838"/>
                <a:gd name="connsiteY15" fmla="*/ 1886270 h 2025160"/>
                <a:gd name="connsiteX16" fmla="*/ 1001130 w 1874838"/>
                <a:gd name="connsiteY16" fmla="*/ 1906607 h 2025160"/>
                <a:gd name="connsiteX17" fmla="*/ 1220296 w 1874838"/>
                <a:gd name="connsiteY17" fmla="*/ 1810004 h 2025160"/>
                <a:gd name="connsiteX18" fmla="*/ 1556691 w 1874838"/>
                <a:gd name="connsiteY18" fmla="*/ 1616796 h 2025160"/>
                <a:gd name="connsiteX19" fmla="*/ 1643338 w 1874838"/>
                <a:gd name="connsiteY19" fmla="*/ 1555783 h 2025160"/>
                <a:gd name="connsiteX20" fmla="*/ 1653532 w 1874838"/>
                <a:gd name="connsiteY20" fmla="*/ 1550699 h 2025160"/>
                <a:gd name="connsiteX21" fmla="*/ 1673919 w 1874838"/>
                <a:gd name="connsiteY21" fmla="*/ 1530361 h 2025160"/>
                <a:gd name="connsiteX22" fmla="*/ 1704501 w 1874838"/>
                <a:gd name="connsiteY22" fmla="*/ 1484601 h 2025160"/>
                <a:gd name="connsiteX23" fmla="*/ 1765663 w 1874838"/>
                <a:gd name="connsiteY23" fmla="*/ 1316816 h 2025160"/>
                <a:gd name="connsiteX24" fmla="*/ 1770760 w 1874838"/>
                <a:gd name="connsiteY24" fmla="*/ 721939 h 2025160"/>
                <a:gd name="connsiteX25" fmla="*/ 1694307 w 1874838"/>
                <a:gd name="connsiteY25" fmla="*/ 528732 h 2025160"/>
                <a:gd name="connsiteX26" fmla="*/ 1694307 w 1874838"/>
                <a:gd name="connsiteY26" fmla="*/ 518563 h 2025160"/>
                <a:gd name="connsiteX27" fmla="*/ 1617853 w 1874838"/>
                <a:gd name="connsiteY27" fmla="*/ 447381 h 2025160"/>
                <a:gd name="connsiteX28" fmla="*/ 1470044 w 1874838"/>
                <a:gd name="connsiteY28" fmla="*/ 360946 h 2025160"/>
                <a:gd name="connsiteX29" fmla="*/ 1113261 w 1874838"/>
                <a:gd name="connsiteY29" fmla="*/ 157570 h 2025160"/>
                <a:gd name="connsiteX30" fmla="*/ 922128 w 1874838"/>
                <a:gd name="connsiteY30" fmla="*/ 111810 h 2025160"/>
                <a:gd name="connsiteX31" fmla="*/ 920219 w 1874838"/>
                <a:gd name="connsiteY31" fmla="*/ 685 h 2025160"/>
                <a:gd name="connsiteX32" fmla="*/ 1135223 w 1874838"/>
                <a:gd name="connsiteY32" fmla="*/ 52160 h 2025160"/>
                <a:gd name="connsiteX33" fmla="*/ 1536565 w 1874838"/>
                <a:gd name="connsiteY33" fmla="*/ 280936 h 2025160"/>
                <a:gd name="connsiteX34" fmla="*/ 1702835 w 1874838"/>
                <a:gd name="connsiteY34" fmla="*/ 378166 h 2025160"/>
                <a:gd name="connsiteX35" fmla="*/ 1788836 w 1874838"/>
                <a:gd name="connsiteY35" fmla="*/ 458238 h 2025160"/>
                <a:gd name="connsiteX36" fmla="*/ 1788836 w 1874838"/>
                <a:gd name="connsiteY36" fmla="*/ 469677 h 2025160"/>
                <a:gd name="connsiteX37" fmla="*/ 1874838 w 1874838"/>
                <a:gd name="connsiteY37" fmla="*/ 687014 h 2025160"/>
                <a:gd name="connsiteX38" fmla="*/ 1869105 w 1874838"/>
                <a:gd name="connsiteY38" fmla="*/ 1356186 h 2025160"/>
                <a:gd name="connsiteX39" fmla="*/ 1800303 w 1874838"/>
                <a:gd name="connsiteY39" fmla="*/ 1544926 h 2025160"/>
                <a:gd name="connsiteX40" fmla="*/ 1765903 w 1874838"/>
                <a:gd name="connsiteY40" fmla="*/ 1596401 h 2025160"/>
                <a:gd name="connsiteX41" fmla="*/ 1742969 w 1874838"/>
                <a:gd name="connsiteY41" fmla="*/ 1619279 h 2025160"/>
                <a:gd name="connsiteX42" fmla="*/ 1731502 w 1874838"/>
                <a:gd name="connsiteY42" fmla="*/ 1624998 h 2025160"/>
                <a:gd name="connsiteX43" fmla="*/ 1634033 w 1874838"/>
                <a:gd name="connsiteY43" fmla="*/ 1693631 h 2025160"/>
                <a:gd name="connsiteX44" fmla="*/ 1255626 w 1874838"/>
                <a:gd name="connsiteY44" fmla="*/ 1910969 h 2025160"/>
                <a:gd name="connsiteX45" fmla="*/ 1009087 w 1874838"/>
                <a:gd name="connsiteY45" fmla="*/ 2019637 h 2025160"/>
                <a:gd name="connsiteX46" fmla="*/ 785483 w 1874838"/>
                <a:gd name="connsiteY46" fmla="*/ 1996760 h 2025160"/>
                <a:gd name="connsiteX47" fmla="*/ 647880 w 1874838"/>
                <a:gd name="connsiteY47" fmla="*/ 1922407 h 2025160"/>
                <a:gd name="connsiteX48" fmla="*/ 189204 w 1874838"/>
                <a:gd name="connsiteY48" fmla="*/ 1653595 h 2025160"/>
                <a:gd name="connsiteX49" fmla="*/ 126136 w 1874838"/>
                <a:gd name="connsiteY49" fmla="*/ 1607840 h 2025160"/>
                <a:gd name="connsiteX50" fmla="*/ 114669 w 1874838"/>
                <a:gd name="connsiteY50" fmla="*/ 1596401 h 2025160"/>
                <a:gd name="connsiteX51" fmla="*/ 97469 w 1874838"/>
                <a:gd name="connsiteY51" fmla="*/ 1579243 h 2025160"/>
                <a:gd name="connsiteX52" fmla="*/ 63068 w 1874838"/>
                <a:gd name="connsiteY52" fmla="*/ 1527768 h 2025160"/>
                <a:gd name="connsiteX53" fmla="*/ 0 w 1874838"/>
                <a:gd name="connsiteY53" fmla="*/ 1281833 h 2025160"/>
                <a:gd name="connsiteX54" fmla="*/ 5734 w 1874838"/>
                <a:gd name="connsiteY54" fmla="*/ 687014 h 2025160"/>
                <a:gd name="connsiteX55" fmla="*/ 40134 w 1874838"/>
                <a:gd name="connsiteY55" fmla="*/ 544029 h 2025160"/>
                <a:gd name="connsiteX56" fmla="*/ 91735 w 1874838"/>
                <a:gd name="connsiteY56" fmla="*/ 452519 h 2025160"/>
                <a:gd name="connsiteX57" fmla="*/ 166270 w 1874838"/>
                <a:gd name="connsiteY57" fmla="*/ 383886 h 2025160"/>
                <a:gd name="connsiteX58" fmla="*/ 172004 w 1874838"/>
                <a:gd name="connsiteY58" fmla="*/ 383886 h 2025160"/>
                <a:gd name="connsiteX59" fmla="*/ 326807 w 1874838"/>
                <a:gd name="connsiteY59" fmla="*/ 286656 h 2025160"/>
                <a:gd name="connsiteX60" fmla="*/ 705214 w 1874838"/>
                <a:gd name="connsiteY60" fmla="*/ 69318 h 2025160"/>
                <a:gd name="connsiteX61" fmla="*/ 920219 w 1874838"/>
                <a:gd name="connsiteY61" fmla="*/ 685 h 202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874838" h="2025160">
                  <a:moveTo>
                    <a:pt x="922128" y="111810"/>
                  </a:moveTo>
                  <a:cubicBezTo>
                    <a:pt x="858417" y="115623"/>
                    <a:pt x="794706" y="137232"/>
                    <a:pt x="730995" y="172823"/>
                  </a:cubicBezTo>
                  <a:cubicBezTo>
                    <a:pt x="618863" y="233836"/>
                    <a:pt x="506731" y="299933"/>
                    <a:pt x="394600" y="366031"/>
                  </a:cubicBezTo>
                  <a:cubicBezTo>
                    <a:pt x="348728" y="391453"/>
                    <a:pt x="302856" y="421959"/>
                    <a:pt x="256984" y="452466"/>
                  </a:cubicBezTo>
                  <a:cubicBezTo>
                    <a:pt x="256984" y="452466"/>
                    <a:pt x="251887" y="452466"/>
                    <a:pt x="251887" y="452466"/>
                  </a:cubicBezTo>
                  <a:cubicBezTo>
                    <a:pt x="231499" y="472803"/>
                    <a:pt x="206015" y="493141"/>
                    <a:pt x="185627" y="513479"/>
                  </a:cubicBezTo>
                  <a:cubicBezTo>
                    <a:pt x="170337" y="538901"/>
                    <a:pt x="149949" y="569407"/>
                    <a:pt x="139755" y="594829"/>
                  </a:cubicBezTo>
                  <a:cubicBezTo>
                    <a:pt x="129562" y="635504"/>
                    <a:pt x="114271" y="676180"/>
                    <a:pt x="109174" y="721939"/>
                  </a:cubicBezTo>
                  <a:cubicBezTo>
                    <a:pt x="109174" y="894809"/>
                    <a:pt x="109174" y="1072764"/>
                    <a:pt x="104077" y="1250718"/>
                  </a:cubicBezTo>
                  <a:cubicBezTo>
                    <a:pt x="104077" y="1326984"/>
                    <a:pt x="119368" y="1403251"/>
                    <a:pt x="160143" y="1469348"/>
                  </a:cubicBezTo>
                  <a:cubicBezTo>
                    <a:pt x="170337" y="1484601"/>
                    <a:pt x="180530" y="1499854"/>
                    <a:pt x="190724" y="1515108"/>
                  </a:cubicBezTo>
                  <a:cubicBezTo>
                    <a:pt x="195821" y="1520192"/>
                    <a:pt x="200918" y="1525277"/>
                    <a:pt x="206015" y="1530361"/>
                  </a:cubicBezTo>
                  <a:cubicBezTo>
                    <a:pt x="206015" y="1535445"/>
                    <a:pt x="211112" y="1540530"/>
                    <a:pt x="216209" y="1540530"/>
                  </a:cubicBezTo>
                  <a:cubicBezTo>
                    <a:pt x="231499" y="1555783"/>
                    <a:pt x="251887" y="1571036"/>
                    <a:pt x="272274" y="1581205"/>
                  </a:cubicBezTo>
                  <a:cubicBezTo>
                    <a:pt x="404794" y="1662556"/>
                    <a:pt x="542410" y="1743906"/>
                    <a:pt x="680026" y="1820172"/>
                  </a:cubicBezTo>
                  <a:cubicBezTo>
                    <a:pt x="720801" y="1845594"/>
                    <a:pt x="761576" y="1865932"/>
                    <a:pt x="802351" y="1886270"/>
                  </a:cubicBezTo>
                  <a:cubicBezTo>
                    <a:pt x="868611" y="1911692"/>
                    <a:pt x="929773" y="1916776"/>
                    <a:pt x="1001130" y="1906607"/>
                  </a:cubicBezTo>
                  <a:cubicBezTo>
                    <a:pt x="1082680" y="1891354"/>
                    <a:pt x="1154037" y="1850679"/>
                    <a:pt x="1220296" y="1810004"/>
                  </a:cubicBezTo>
                  <a:cubicBezTo>
                    <a:pt x="1332428" y="1743906"/>
                    <a:pt x="1444559" y="1682893"/>
                    <a:pt x="1556691" y="1616796"/>
                  </a:cubicBezTo>
                  <a:cubicBezTo>
                    <a:pt x="1587272" y="1601543"/>
                    <a:pt x="1612757" y="1576121"/>
                    <a:pt x="1643338" y="1555783"/>
                  </a:cubicBezTo>
                  <a:cubicBezTo>
                    <a:pt x="1643338" y="1555783"/>
                    <a:pt x="1648435" y="1550699"/>
                    <a:pt x="1653532" y="1550699"/>
                  </a:cubicBezTo>
                  <a:cubicBezTo>
                    <a:pt x="1663725" y="1540530"/>
                    <a:pt x="1668822" y="1535445"/>
                    <a:pt x="1673919" y="1530361"/>
                  </a:cubicBezTo>
                  <a:cubicBezTo>
                    <a:pt x="1684113" y="1515108"/>
                    <a:pt x="1694307" y="1499854"/>
                    <a:pt x="1704501" y="1484601"/>
                  </a:cubicBezTo>
                  <a:cubicBezTo>
                    <a:pt x="1745276" y="1433757"/>
                    <a:pt x="1765663" y="1377829"/>
                    <a:pt x="1765663" y="1316816"/>
                  </a:cubicBezTo>
                  <a:cubicBezTo>
                    <a:pt x="1770760" y="1118524"/>
                    <a:pt x="1770760" y="920232"/>
                    <a:pt x="1770760" y="721939"/>
                  </a:cubicBezTo>
                  <a:cubicBezTo>
                    <a:pt x="1770760" y="650758"/>
                    <a:pt x="1745276" y="584660"/>
                    <a:pt x="1694307" y="528732"/>
                  </a:cubicBezTo>
                  <a:cubicBezTo>
                    <a:pt x="1694307" y="528732"/>
                    <a:pt x="1694307" y="523647"/>
                    <a:pt x="1694307" y="518563"/>
                  </a:cubicBezTo>
                  <a:cubicBezTo>
                    <a:pt x="1668822" y="498225"/>
                    <a:pt x="1643338" y="472803"/>
                    <a:pt x="1617853" y="447381"/>
                  </a:cubicBezTo>
                  <a:cubicBezTo>
                    <a:pt x="1571981" y="416875"/>
                    <a:pt x="1521013" y="386368"/>
                    <a:pt x="1470044" y="360946"/>
                  </a:cubicBezTo>
                  <a:cubicBezTo>
                    <a:pt x="1352815" y="289765"/>
                    <a:pt x="1235587" y="218583"/>
                    <a:pt x="1113261" y="157570"/>
                  </a:cubicBezTo>
                  <a:cubicBezTo>
                    <a:pt x="1049550" y="121979"/>
                    <a:pt x="985839" y="107997"/>
                    <a:pt x="922128" y="111810"/>
                  </a:cubicBezTo>
                  <a:close/>
                  <a:moveTo>
                    <a:pt x="920219" y="685"/>
                  </a:moveTo>
                  <a:cubicBezTo>
                    <a:pt x="991887" y="-3604"/>
                    <a:pt x="1063555" y="12124"/>
                    <a:pt x="1135223" y="52160"/>
                  </a:cubicBezTo>
                  <a:cubicBezTo>
                    <a:pt x="1272826" y="120793"/>
                    <a:pt x="1404695" y="200865"/>
                    <a:pt x="1536565" y="280936"/>
                  </a:cubicBezTo>
                  <a:cubicBezTo>
                    <a:pt x="1593899" y="309533"/>
                    <a:pt x="1651234" y="343850"/>
                    <a:pt x="1702835" y="378166"/>
                  </a:cubicBezTo>
                  <a:cubicBezTo>
                    <a:pt x="1731502" y="406763"/>
                    <a:pt x="1760169" y="435360"/>
                    <a:pt x="1788836" y="458238"/>
                  </a:cubicBezTo>
                  <a:cubicBezTo>
                    <a:pt x="1788836" y="463957"/>
                    <a:pt x="1788836" y="469677"/>
                    <a:pt x="1788836" y="469677"/>
                  </a:cubicBezTo>
                  <a:cubicBezTo>
                    <a:pt x="1846171" y="532590"/>
                    <a:pt x="1874838" y="606943"/>
                    <a:pt x="1874838" y="687014"/>
                  </a:cubicBezTo>
                  <a:cubicBezTo>
                    <a:pt x="1874838" y="910072"/>
                    <a:pt x="1874838" y="1133129"/>
                    <a:pt x="1869105" y="1356186"/>
                  </a:cubicBezTo>
                  <a:cubicBezTo>
                    <a:pt x="1869105" y="1424819"/>
                    <a:pt x="1846171" y="1487732"/>
                    <a:pt x="1800303" y="1544926"/>
                  </a:cubicBezTo>
                  <a:cubicBezTo>
                    <a:pt x="1788836" y="1562084"/>
                    <a:pt x="1777370" y="1579243"/>
                    <a:pt x="1765903" y="1596401"/>
                  </a:cubicBezTo>
                  <a:cubicBezTo>
                    <a:pt x="1760169" y="1602120"/>
                    <a:pt x="1754436" y="1607840"/>
                    <a:pt x="1742969" y="1619279"/>
                  </a:cubicBezTo>
                  <a:cubicBezTo>
                    <a:pt x="1737235" y="1619279"/>
                    <a:pt x="1731502" y="1624998"/>
                    <a:pt x="1731502" y="1624998"/>
                  </a:cubicBezTo>
                  <a:cubicBezTo>
                    <a:pt x="1697101" y="1647876"/>
                    <a:pt x="1668434" y="1676473"/>
                    <a:pt x="1634033" y="1693631"/>
                  </a:cubicBezTo>
                  <a:cubicBezTo>
                    <a:pt x="1507897" y="1767983"/>
                    <a:pt x="1381762" y="1836616"/>
                    <a:pt x="1255626" y="1910969"/>
                  </a:cubicBezTo>
                  <a:cubicBezTo>
                    <a:pt x="1181091" y="1956724"/>
                    <a:pt x="1100822" y="2002479"/>
                    <a:pt x="1009087" y="2019637"/>
                  </a:cubicBezTo>
                  <a:cubicBezTo>
                    <a:pt x="928819" y="2031076"/>
                    <a:pt x="860018" y="2025357"/>
                    <a:pt x="785483" y="1996760"/>
                  </a:cubicBezTo>
                  <a:cubicBezTo>
                    <a:pt x="739615" y="1973882"/>
                    <a:pt x="693748" y="1951004"/>
                    <a:pt x="647880" y="1922407"/>
                  </a:cubicBezTo>
                  <a:cubicBezTo>
                    <a:pt x="493077" y="1836616"/>
                    <a:pt x="338274" y="1745106"/>
                    <a:pt x="189204" y="1653595"/>
                  </a:cubicBezTo>
                  <a:cubicBezTo>
                    <a:pt x="166270" y="1642156"/>
                    <a:pt x="143336" y="1624998"/>
                    <a:pt x="126136" y="1607840"/>
                  </a:cubicBezTo>
                  <a:cubicBezTo>
                    <a:pt x="120403" y="1607840"/>
                    <a:pt x="114669" y="1602120"/>
                    <a:pt x="114669" y="1596401"/>
                  </a:cubicBezTo>
                  <a:cubicBezTo>
                    <a:pt x="108936" y="1590682"/>
                    <a:pt x="103202" y="1584962"/>
                    <a:pt x="97469" y="1579243"/>
                  </a:cubicBezTo>
                  <a:cubicBezTo>
                    <a:pt x="86002" y="1562084"/>
                    <a:pt x="74535" y="1544926"/>
                    <a:pt x="63068" y="1527768"/>
                  </a:cubicBezTo>
                  <a:cubicBezTo>
                    <a:pt x="17200" y="1453416"/>
                    <a:pt x="0" y="1367624"/>
                    <a:pt x="0" y="1281833"/>
                  </a:cubicBezTo>
                  <a:cubicBezTo>
                    <a:pt x="5734" y="1081654"/>
                    <a:pt x="5734" y="881474"/>
                    <a:pt x="5734" y="687014"/>
                  </a:cubicBezTo>
                  <a:cubicBezTo>
                    <a:pt x="11467" y="635540"/>
                    <a:pt x="28667" y="589784"/>
                    <a:pt x="40134" y="544029"/>
                  </a:cubicBezTo>
                  <a:cubicBezTo>
                    <a:pt x="51601" y="515432"/>
                    <a:pt x="74535" y="481116"/>
                    <a:pt x="91735" y="452519"/>
                  </a:cubicBezTo>
                  <a:cubicBezTo>
                    <a:pt x="114669" y="429641"/>
                    <a:pt x="143336" y="406763"/>
                    <a:pt x="166270" y="383886"/>
                  </a:cubicBezTo>
                  <a:cubicBezTo>
                    <a:pt x="166270" y="383886"/>
                    <a:pt x="172004" y="383886"/>
                    <a:pt x="172004" y="383886"/>
                  </a:cubicBezTo>
                  <a:cubicBezTo>
                    <a:pt x="223605" y="349569"/>
                    <a:pt x="275206" y="315253"/>
                    <a:pt x="326807" y="286656"/>
                  </a:cubicBezTo>
                  <a:cubicBezTo>
                    <a:pt x="452943" y="212303"/>
                    <a:pt x="579079" y="137951"/>
                    <a:pt x="705214" y="69318"/>
                  </a:cubicBezTo>
                  <a:cubicBezTo>
                    <a:pt x="776883" y="29282"/>
                    <a:pt x="848551" y="4975"/>
                    <a:pt x="920219" y="685"/>
                  </a:cubicBezTo>
                  <a:close/>
                </a:path>
              </a:pathLst>
            </a:custGeom>
            <a:solidFill>
              <a:srgbClr val="26532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FEAB39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pic>
          <p:nvPicPr>
            <p:cNvPr id="39" name="图片 38" descr="G:\PPT资料\奇幻森林\资料\51miz-E811460-8B1D088D-1920x790.jpg51miz-E811460-8B1D088D-1920x79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368" y="6398"/>
              <a:ext cx="2477" cy="2590"/>
            </a:xfrm>
            <a:custGeom>
              <a:avLst/>
              <a:gdLst>
                <a:gd name="connsiteX0" fmla="*/ 756053 w 1540370"/>
                <a:gd name="connsiteY0" fmla="*/ 563 h 1663875"/>
                <a:gd name="connsiteX1" fmla="*/ 932701 w 1540370"/>
                <a:gd name="connsiteY1" fmla="*/ 42854 h 1663875"/>
                <a:gd name="connsiteX2" fmla="*/ 1262444 w 1540370"/>
                <a:gd name="connsiteY2" fmla="*/ 230817 h 1663875"/>
                <a:gd name="connsiteX3" fmla="*/ 1399052 w 1540370"/>
                <a:gd name="connsiteY3" fmla="*/ 310702 h 1663875"/>
                <a:gd name="connsiteX4" fmla="*/ 1469711 w 1540370"/>
                <a:gd name="connsiteY4" fmla="*/ 376489 h 1663875"/>
                <a:gd name="connsiteX5" fmla="*/ 1469711 w 1540370"/>
                <a:gd name="connsiteY5" fmla="*/ 385887 h 1663875"/>
                <a:gd name="connsiteX6" fmla="*/ 1540370 w 1540370"/>
                <a:gd name="connsiteY6" fmla="*/ 564452 h 1663875"/>
                <a:gd name="connsiteX7" fmla="*/ 1535660 w 1540370"/>
                <a:gd name="connsiteY7" fmla="*/ 1114244 h 1663875"/>
                <a:gd name="connsiteX8" fmla="*/ 1479132 w 1540370"/>
                <a:gd name="connsiteY8" fmla="*/ 1269314 h 1663875"/>
                <a:gd name="connsiteX9" fmla="*/ 1450869 w 1540370"/>
                <a:gd name="connsiteY9" fmla="*/ 1311605 h 1663875"/>
                <a:gd name="connsiteX10" fmla="*/ 1432026 w 1540370"/>
                <a:gd name="connsiteY10" fmla="*/ 1330402 h 1663875"/>
                <a:gd name="connsiteX11" fmla="*/ 1422605 w 1540370"/>
                <a:gd name="connsiteY11" fmla="*/ 1335101 h 1663875"/>
                <a:gd name="connsiteX12" fmla="*/ 1342524 w 1540370"/>
                <a:gd name="connsiteY12" fmla="*/ 1391490 h 1663875"/>
                <a:gd name="connsiteX13" fmla="*/ 1031624 w 1540370"/>
                <a:gd name="connsiteY13" fmla="*/ 1570055 h 1663875"/>
                <a:gd name="connsiteX14" fmla="*/ 829068 w 1540370"/>
                <a:gd name="connsiteY14" fmla="*/ 1659337 h 1663875"/>
                <a:gd name="connsiteX15" fmla="*/ 645354 w 1540370"/>
                <a:gd name="connsiteY15" fmla="*/ 1640541 h 1663875"/>
                <a:gd name="connsiteX16" fmla="*/ 532299 w 1540370"/>
                <a:gd name="connsiteY16" fmla="*/ 1579453 h 1663875"/>
                <a:gd name="connsiteX17" fmla="*/ 155450 w 1540370"/>
                <a:gd name="connsiteY17" fmla="*/ 1358596 h 1663875"/>
                <a:gd name="connsiteX18" fmla="*/ 103634 w 1540370"/>
                <a:gd name="connsiteY18" fmla="*/ 1321003 h 1663875"/>
                <a:gd name="connsiteX19" fmla="*/ 94212 w 1540370"/>
                <a:gd name="connsiteY19" fmla="*/ 1311605 h 1663875"/>
                <a:gd name="connsiteX20" fmla="*/ 80081 w 1540370"/>
                <a:gd name="connsiteY20" fmla="*/ 1297508 h 1663875"/>
                <a:gd name="connsiteX21" fmla="*/ 51817 w 1540370"/>
                <a:gd name="connsiteY21" fmla="*/ 1255216 h 1663875"/>
                <a:gd name="connsiteX22" fmla="*/ 0 w 1540370"/>
                <a:gd name="connsiteY22" fmla="*/ 1053156 h 1663875"/>
                <a:gd name="connsiteX23" fmla="*/ 4711 w 1540370"/>
                <a:gd name="connsiteY23" fmla="*/ 564452 h 1663875"/>
                <a:gd name="connsiteX24" fmla="*/ 32975 w 1540370"/>
                <a:gd name="connsiteY24" fmla="*/ 446975 h 1663875"/>
                <a:gd name="connsiteX25" fmla="*/ 75370 w 1540370"/>
                <a:gd name="connsiteY25" fmla="*/ 371790 h 1663875"/>
                <a:gd name="connsiteX26" fmla="*/ 136608 w 1540370"/>
                <a:gd name="connsiteY26" fmla="*/ 315401 h 1663875"/>
                <a:gd name="connsiteX27" fmla="*/ 141319 w 1540370"/>
                <a:gd name="connsiteY27" fmla="*/ 315401 h 1663875"/>
                <a:gd name="connsiteX28" fmla="*/ 268505 w 1540370"/>
                <a:gd name="connsiteY28" fmla="*/ 235516 h 1663875"/>
                <a:gd name="connsiteX29" fmla="*/ 579405 w 1540370"/>
                <a:gd name="connsiteY29" fmla="*/ 56951 h 1663875"/>
                <a:gd name="connsiteX30" fmla="*/ 756053 w 1540370"/>
                <a:gd name="connsiteY30" fmla="*/ 563 h 166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40370" h="1663875">
                  <a:moveTo>
                    <a:pt x="756053" y="563"/>
                  </a:moveTo>
                  <a:cubicBezTo>
                    <a:pt x="814936" y="-2962"/>
                    <a:pt x="873819" y="9961"/>
                    <a:pt x="932701" y="42854"/>
                  </a:cubicBezTo>
                  <a:cubicBezTo>
                    <a:pt x="1045756" y="99243"/>
                    <a:pt x="1154100" y="165030"/>
                    <a:pt x="1262444" y="230817"/>
                  </a:cubicBezTo>
                  <a:cubicBezTo>
                    <a:pt x="1309550" y="254313"/>
                    <a:pt x="1356656" y="282507"/>
                    <a:pt x="1399052" y="310702"/>
                  </a:cubicBezTo>
                  <a:cubicBezTo>
                    <a:pt x="1422605" y="334197"/>
                    <a:pt x="1446158" y="357692"/>
                    <a:pt x="1469711" y="376489"/>
                  </a:cubicBezTo>
                  <a:cubicBezTo>
                    <a:pt x="1469711" y="381188"/>
                    <a:pt x="1469711" y="385887"/>
                    <a:pt x="1469711" y="385887"/>
                  </a:cubicBezTo>
                  <a:cubicBezTo>
                    <a:pt x="1516817" y="437577"/>
                    <a:pt x="1540370" y="498665"/>
                    <a:pt x="1540370" y="564452"/>
                  </a:cubicBezTo>
                  <a:cubicBezTo>
                    <a:pt x="1540370" y="747716"/>
                    <a:pt x="1540370" y="930980"/>
                    <a:pt x="1535660" y="1114244"/>
                  </a:cubicBezTo>
                  <a:cubicBezTo>
                    <a:pt x="1535660" y="1170633"/>
                    <a:pt x="1516817" y="1222323"/>
                    <a:pt x="1479132" y="1269314"/>
                  </a:cubicBezTo>
                  <a:cubicBezTo>
                    <a:pt x="1469711" y="1283411"/>
                    <a:pt x="1460290" y="1297508"/>
                    <a:pt x="1450869" y="1311605"/>
                  </a:cubicBezTo>
                  <a:cubicBezTo>
                    <a:pt x="1446158" y="1316304"/>
                    <a:pt x="1441447" y="1321003"/>
                    <a:pt x="1432026" y="1330402"/>
                  </a:cubicBezTo>
                  <a:cubicBezTo>
                    <a:pt x="1427316" y="1330402"/>
                    <a:pt x="1422605" y="1335101"/>
                    <a:pt x="1422605" y="1335101"/>
                  </a:cubicBezTo>
                  <a:cubicBezTo>
                    <a:pt x="1394341" y="1353897"/>
                    <a:pt x="1370788" y="1377392"/>
                    <a:pt x="1342524" y="1391490"/>
                  </a:cubicBezTo>
                  <a:cubicBezTo>
                    <a:pt x="1238891" y="1452578"/>
                    <a:pt x="1135258" y="1508967"/>
                    <a:pt x="1031624" y="1570055"/>
                  </a:cubicBezTo>
                  <a:cubicBezTo>
                    <a:pt x="970386" y="1607647"/>
                    <a:pt x="904438" y="1645240"/>
                    <a:pt x="829068" y="1659337"/>
                  </a:cubicBezTo>
                  <a:cubicBezTo>
                    <a:pt x="763119" y="1668735"/>
                    <a:pt x="706592" y="1664036"/>
                    <a:pt x="645354" y="1640541"/>
                  </a:cubicBezTo>
                  <a:cubicBezTo>
                    <a:pt x="607669" y="1621744"/>
                    <a:pt x="569984" y="1602948"/>
                    <a:pt x="532299" y="1579453"/>
                  </a:cubicBezTo>
                  <a:cubicBezTo>
                    <a:pt x="405113" y="1508967"/>
                    <a:pt x="277926" y="1433781"/>
                    <a:pt x="155450" y="1358596"/>
                  </a:cubicBezTo>
                  <a:cubicBezTo>
                    <a:pt x="136608" y="1349198"/>
                    <a:pt x="117766" y="1335101"/>
                    <a:pt x="103634" y="1321003"/>
                  </a:cubicBezTo>
                  <a:cubicBezTo>
                    <a:pt x="98923" y="1321003"/>
                    <a:pt x="94212" y="1316304"/>
                    <a:pt x="94212" y="1311605"/>
                  </a:cubicBezTo>
                  <a:cubicBezTo>
                    <a:pt x="89502" y="1306906"/>
                    <a:pt x="84791" y="1302207"/>
                    <a:pt x="80081" y="1297508"/>
                  </a:cubicBezTo>
                  <a:cubicBezTo>
                    <a:pt x="70659" y="1283411"/>
                    <a:pt x="61238" y="1269314"/>
                    <a:pt x="51817" y="1255216"/>
                  </a:cubicBezTo>
                  <a:cubicBezTo>
                    <a:pt x="14132" y="1194128"/>
                    <a:pt x="0" y="1123642"/>
                    <a:pt x="0" y="1053156"/>
                  </a:cubicBezTo>
                  <a:cubicBezTo>
                    <a:pt x="4711" y="888688"/>
                    <a:pt x="4711" y="724221"/>
                    <a:pt x="4711" y="564452"/>
                  </a:cubicBezTo>
                  <a:cubicBezTo>
                    <a:pt x="9421" y="522160"/>
                    <a:pt x="23553" y="484568"/>
                    <a:pt x="32975" y="446975"/>
                  </a:cubicBezTo>
                  <a:cubicBezTo>
                    <a:pt x="42396" y="423480"/>
                    <a:pt x="61238" y="395285"/>
                    <a:pt x="75370" y="371790"/>
                  </a:cubicBezTo>
                  <a:cubicBezTo>
                    <a:pt x="94212" y="352993"/>
                    <a:pt x="117766" y="334197"/>
                    <a:pt x="136608" y="315401"/>
                  </a:cubicBezTo>
                  <a:cubicBezTo>
                    <a:pt x="136608" y="315401"/>
                    <a:pt x="141319" y="315401"/>
                    <a:pt x="141319" y="315401"/>
                  </a:cubicBezTo>
                  <a:cubicBezTo>
                    <a:pt x="183714" y="287206"/>
                    <a:pt x="226110" y="259012"/>
                    <a:pt x="268505" y="235516"/>
                  </a:cubicBezTo>
                  <a:cubicBezTo>
                    <a:pt x="372139" y="174428"/>
                    <a:pt x="475772" y="113340"/>
                    <a:pt x="579405" y="56951"/>
                  </a:cubicBezTo>
                  <a:cubicBezTo>
                    <a:pt x="638288" y="24058"/>
                    <a:pt x="697171" y="4087"/>
                    <a:pt x="756053" y="563"/>
                  </a:cubicBezTo>
                  <a:close/>
                </a:path>
              </a:pathLst>
            </a:custGeom>
          </p:spPr>
        </p:pic>
      </p:grpSp>
      <p:grpSp>
        <p:nvGrpSpPr>
          <p:cNvPr id="9" name="组合 8"/>
          <p:cNvGrpSpPr/>
          <p:nvPr/>
        </p:nvGrpSpPr>
        <p:grpSpPr>
          <a:xfrm>
            <a:off x="8707755" y="1734185"/>
            <a:ext cx="1874520" cy="2024380"/>
            <a:chOff x="13713" y="2731"/>
            <a:chExt cx="2952" cy="3188"/>
          </a:xfrm>
        </p:grpSpPr>
        <p:sp>
          <p:nvSpPr>
            <p:cNvPr id="15" name="任意多边形: 形状 14"/>
            <p:cNvSpPr/>
            <p:nvPr/>
          </p:nvSpPr>
          <p:spPr bwMode="auto">
            <a:xfrm>
              <a:off x="13713" y="2731"/>
              <a:ext cx="2952" cy="3188"/>
            </a:xfrm>
            <a:custGeom>
              <a:avLst/>
              <a:gdLst>
                <a:gd name="connsiteX0" fmla="*/ 922128 w 1874838"/>
                <a:gd name="connsiteY0" fmla="*/ 111810 h 2025160"/>
                <a:gd name="connsiteX1" fmla="*/ 730995 w 1874838"/>
                <a:gd name="connsiteY1" fmla="*/ 172823 h 2025160"/>
                <a:gd name="connsiteX2" fmla="*/ 394600 w 1874838"/>
                <a:gd name="connsiteY2" fmla="*/ 366031 h 2025160"/>
                <a:gd name="connsiteX3" fmla="*/ 256984 w 1874838"/>
                <a:gd name="connsiteY3" fmla="*/ 452466 h 2025160"/>
                <a:gd name="connsiteX4" fmla="*/ 251887 w 1874838"/>
                <a:gd name="connsiteY4" fmla="*/ 452466 h 2025160"/>
                <a:gd name="connsiteX5" fmla="*/ 185627 w 1874838"/>
                <a:gd name="connsiteY5" fmla="*/ 513479 h 2025160"/>
                <a:gd name="connsiteX6" fmla="*/ 139755 w 1874838"/>
                <a:gd name="connsiteY6" fmla="*/ 594829 h 2025160"/>
                <a:gd name="connsiteX7" fmla="*/ 109174 w 1874838"/>
                <a:gd name="connsiteY7" fmla="*/ 721939 h 2025160"/>
                <a:gd name="connsiteX8" fmla="*/ 104077 w 1874838"/>
                <a:gd name="connsiteY8" fmla="*/ 1250718 h 2025160"/>
                <a:gd name="connsiteX9" fmla="*/ 160143 w 1874838"/>
                <a:gd name="connsiteY9" fmla="*/ 1469348 h 2025160"/>
                <a:gd name="connsiteX10" fmla="*/ 190724 w 1874838"/>
                <a:gd name="connsiteY10" fmla="*/ 1515108 h 2025160"/>
                <a:gd name="connsiteX11" fmla="*/ 206015 w 1874838"/>
                <a:gd name="connsiteY11" fmla="*/ 1530361 h 2025160"/>
                <a:gd name="connsiteX12" fmla="*/ 216209 w 1874838"/>
                <a:gd name="connsiteY12" fmla="*/ 1540530 h 2025160"/>
                <a:gd name="connsiteX13" fmla="*/ 272274 w 1874838"/>
                <a:gd name="connsiteY13" fmla="*/ 1581205 h 2025160"/>
                <a:gd name="connsiteX14" fmla="*/ 680026 w 1874838"/>
                <a:gd name="connsiteY14" fmla="*/ 1820172 h 2025160"/>
                <a:gd name="connsiteX15" fmla="*/ 802351 w 1874838"/>
                <a:gd name="connsiteY15" fmla="*/ 1886270 h 2025160"/>
                <a:gd name="connsiteX16" fmla="*/ 1001130 w 1874838"/>
                <a:gd name="connsiteY16" fmla="*/ 1906607 h 2025160"/>
                <a:gd name="connsiteX17" fmla="*/ 1220296 w 1874838"/>
                <a:gd name="connsiteY17" fmla="*/ 1810004 h 2025160"/>
                <a:gd name="connsiteX18" fmla="*/ 1556691 w 1874838"/>
                <a:gd name="connsiteY18" fmla="*/ 1616796 h 2025160"/>
                <a:gd name="connsiteX19" fmla="*/ 1643338 w 1874838"/>
                <a:gd name="connsiteY19" fmla="*/ 1555783 h 2025160"/>
                <a:gd name="connsiteX20" fmla="*/ 1653532 w 1874838"/>
                <a:gd name="connsiteY20" fmla="*/ 1550699 h 2025160"/>
                <a:gd name="connsiteX21" fmla="*/ 1673919 w 1874838"/>
                <a:gd name="connsiteY21" fmla="*/ 1530361 h 2025160"/>
                <a:gd name="connsiteX22" fmla="*/ 1704501 w 1874838"/>
                <a:gd name="connsiteY22" fmla="*/ 1484601 h 2025160"/>
                <a:gd name="connsiteX23" fmla="*/ 1765663 w 1874838"/>
                <a:gd name="connsiteY23" fmla="*/ 1316816 h 2025160"/>
                <a:gd name="connsiteX24" fmla="*/ 1770760 w 1874838"/>
                <a:gd name="connsiteY24" fmla="*/ 721939 h 2025160"/>
                <a:gd name="connsiteX25" fmla="*/ 1694307 w 1874838"/>
                <a:gd name="connsiteY25" fmla="*/ 528732 h 2025160"/>
                <a:gd name="connsiteX26" fmla="*/ 1694307 w 1874838"/>
                <a:gd name="connsiteY26" fmla="*/ 518563 h 2025160"/>
                <a:gd name="connsiteX27" fmla="*/ 1617853 w 1874838"/>
                <a:gd name="connsiteY27" fmla="*/ 447381 h 2025160"/>
                <a:gd name="connsiteX28" fmla="*/ 1470044 w 1874838"/>
                <a:gd name="connsiteY28" fmla="*/ 360946 h 2025160"/>
                <a:gd name="connsiteX29" fmla="*/ 1113261 w 1874838"/>
                <a:gd name="connsiteY29" fmla="*/ 157570 h 2025160"/>
                <a:gd name="connsiteX30" fmla="*/ 922128 w 1874838"/>
                <a:gd name="connsiteY30" fmla="*/ 111810 h 2025160"/>
                <a:gd name="connsiteX31" fmla="*/ 920219 w 1874838"/>
                <a:gd name="connsiteY31" fmla="*/ 685 h 2025160"/>
                <a:gd name="connsiteX32" fmla="*/ 1135223 w 1874838"/>
                <a:gd name="connsiteY32" fmla="*/ 52160 h 2025160"/>
                <a:gd name="connsiteX33" fmla="*/ 1536565 w 1874838"/>
                <a:gd name="connsiteY33" fmla="*/ 280936 h 2025160"/>
                <a:gd name="connsiteX34" fmla="*/ 1702835 w 1874838"/>
                <a:gd name="connsiteY34" fmla="*/ 378166 h 2025160"/>
                <a:gd name="connsiteX35" fmla="*/ 1788836 w 1874838"/>
                <a:gd name="connsiteY35" fmla="*/ 458238 h 2025160"/>
                <a:gd name="connsiteX36" fmla="*/ 1788836 w 1874838"/>
                <a:gd name="connsiteY36" fmla="*/ 469677 h 2025160"/>
                <a:gd name="connsiteX37" fmla="*/ 1874838 w 1874838"/>
                <a:gd name="connsiteY37" fmla="*/ 687014 h 2025160"/>
                <a:gd name="connsiteX38" fmla="*/ 1869105 w 1874838"/>
                <a:gd name="connsiteY38" fmla="*/ 1356186 h 2025160"/>
                <a:gd name="connsiteX39" fmla="*/ 1800303 w 1874838"/>
                <a:gd name="connsiteY39" fmla="*/ 1544926 h 2025160"/>
                <a:gd name="connsiteX40" fmla="*/ 1765903 w 1874838"/>
                <a:gd name="connsiteY40" fmla="*/ 1596401 h 2025160"/>
                <a:gd name="connsiteX41" fmla="*/ 1742969 w 1874838"/>
                <a:gd name="connsiteY41" fmla="*/ 1619279 h 2025160"/>
                <a:gd name="connsiteX42" fmla="*/ 1731502 w 1874838"/>
                <a:gd name="connsiteY42" fmla="*/ 1624998 h 2025160"/>
                <a:gd name="connsiteX43" fmla="*/ 1634033 w 1874838"/>
                <a:gd name="connsiteY43" fmla="*/ 1693631 h 2025160"/>
                <a:gd name="connsiteX44" fmla="*/ 1255626 w 1874838"/>
                <a:gd name="connsiteY44" fmla="*/ 1910969 h 2025160"/>
                <a:gd name="connsiteX45" fmla="*/ 1009087 w 1874838"/>
                <a:gd name="connsiteY45" fmla="*/ 2019637 h 2025160"/>
                <a:gd name="connsiteX46" fmla="*/ 785483 w 1874838"/>
                <a:gd name="connsiteY46" fmla="*/ 1996760 h 2025160"/>
                <a:gd name="connsiteX47" fmla="*/ 647880 w 1874838"/>
                <a:gd name="connsiteY47" fmla="*/ 1922407 h 2025160"/>
                <a:gd name="connsiteX48" fmla="*/ 189204 w 1874838"/>
                <a:gd name="connsiteY48" fmla="*/ 1653595 h 2025160"/>
                <a:gd name="connsiteX49" fmla="*/ 126136 w 1874838"/>
                <a:gd name="connsiteY49" fmla="*/ 1607840 h 2025160"/>
                <a:gd name="connsiteX50" fmla="*/ 114669 w 1874838"/>
                <a:gd name="connsiteY50" fmla="*/ 1596401 h 2025160"/>
                <a:gd name="connsiteX51" fmla="*/ 97469 w 1874838"/>
                <a:gd name="connsiteY51" fmla="*/ 1579243 h 2025160"/>
                <a:gd name="connsiteX52" fmla="*/ 63068 w 1874838"/>
                <a:gd name="connsiteY52" fmla="*/ 1527768 h 2025160"/>
                <a:gd name="connsiteX53" fmla="*/ 0 w 1874838"/>
                <a:gd name="connsiteY53" fmla="*/ 1281833 h 2025160"/>
                <a:gd name="connsiteX54" fmla="*/ 5734 w 1874838"/>
                <a:gd name="connsiteY54" fmla="*/ 687014 h 2025160"/>
                <a:gd name="connsiteX55" fmla="*/ 40134 w 1874838"/>
                <a:gd name="connsiteY55" fmla="*/ 544029 h 2025160"/>
                <a:gd name="connsiteX56" fmla="*/ 91735 w 1874838"/>
                <a:gd name="connsiteY56" fmla="*/ 452519 h 2025160"/>
                <a:gd name="connsiteX57" fmla="*/ 166270 w 1874838"/>
                <a:gd name="connsiteY57" fmla="*/ 383886 h 2025160"/>
                <a:gd name="connsiteX58" fmla="*/ 172004 w 1874838"/>
                <a:gd name="connsiteY58" fmla="*/ 383886 h 2025160"/>
                <a:gd name="connsiteX59" fmla="*/ 326807 w 1874838"/>
                <a:gd name="connsiteY59" fmla="*/ 286656 h 2025160"/>
                <a:gd name="connsiteX60" fmla="*/ 705214 w 1874838"/>
                <a:gd name="connsiteY60" fmla="*/ 69318 h 2025160"/>
                <a:gd name="connsiteX61" fmla="*/ 920219 w 1874838"/>
                <a:gd name="connsiteY61" fmla="*/ 685 h 202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874838" h="2025160">
                  <a:moveTo>
                    <a:pt x="922128" y="111810"/>
                  </a:moveTo>
                  <a:cubicBezTo>
                    <a:pt x="858417" y="115623"/>
                    <a:pt x="794706" y="137232"/>
                    <a:pt x="730995" y="172823"/>
                  </a:cubicBezTo>
                  <a:cubicBezTo>
                    <a:pt x="618863" y="233836"/>
                    <a:pt x="506731" y="299933"/>
                    <a:pt x="394600" y="366031"/>
                  </a:cubicBezTo>
                  <a:cubicBezTo>
                    <a:pt x="348728" y="391453"/>
                    <a:pt x="302856" y="421959"/>
                    <a:pt x="256984" y="452466"/>
                  </a:cubicBezTo>
                  <a:cubicBezTo>
                    <a:pt x="256984" y="452466"/>
                    <a:pt x="251887" y="452466"/>
                    <a:pt x="251887" y="452466"/>
                  </a:cubicBezTo>
                  <a:cubicBezTo>
                    <a:pt x="231499" y="472803"/>
                    <a:pt x="206015" y="493141"/>
                    <a:pt x="185627" y="513479"/>
                  </a:cubicBezTo>
                  <a:cubicBezTo>
                    <a:pt x="170337" y="538901"/>
                    <a:pt x="149949" y="569407"/>
                    <a:pt x="139755" y="594829"/>
                  </a:cubicBezTo>
                  <a:cubicBezTo>
                    <a:pt x="129562" y="635504"/>
                    <a:pt x="114271" y="676180"/>
                    <a:pt x="109174" y="721939"/>
                  </a:cubicBezTo>
                  <a:cubicBezTo>
                    <a:pt x="109174" y="894809"/>
                    <a:pt x="109174" y="1072764"/>
                    <a:pt x="104077" y="1250718"/>
                  </a:cubicBezTo>
                  <a:cubicBezTo>
                    <a:pt x="104077" y="1326984"/>
                    <a:pt x="119368" y="1403251"/>
                    <a:pt x="160143" y="1469348"/>
                  </a:cubicBezTo>
                  <a:cubicBezTo>
                    <a:pt x="170337" y="1484601"/>
                    <a:pt x="180530" y="1499854"/>
                    <a:pt x="190724" y="1515108"/>
                  </a:cubicBezTo>
                  <a:cubicBezTo>
                    <a:pt x="195821" y="1520192"/>
                    <a:pt x="200918" y="1525277"/>
                    <a:pt x="206015" y="1530361"/>
                  </a:cubicBezTo>
                  <a:cubicBezTo>
                    <a:pt x="206015" y="1535445"/>
                    <a:pt x="211112" y="1540530"/>
                    <a:pt x="216209" y="1540530"/>
                  </a:cubicBezTo>
                  <a:cubicBezTo>
                    <a:pt x="231499" y="1555783"/>
                    <a:pt x="251887" y="1571036"/>
                    <a:pt x="272274" y="1581205"/>
                  </a:cubicBezTo>
                  <a:cubicBezTo>
                    <a:pt x="404794" y="1662556"/>
                    <a:pt x="542410" y="1743906"/>
                    <a:pt x="680026" y="1820172"/>
                  </a:cubicBezTo>
                  <a:cubicBezTo>
                    <a:pt x="720801" y="1845594"/>
                    <a:pt x="761576" y="1865932"/>
                    <a:pt x="802351" y="1886270"/>
                  </a:cubicBezTo>
                  <a:cubicBezTo>
                    <a:pt x="868611" y="1911692"/>
                    <a:pt x="929773" y="1916776"/>
                    <a:pt x="1001130" y="1906607"/>
                  </a:cubicBezTo>
                  <a:cubicBezTo>
                    <a:pt x="1082680" y="1891354"/>
                    <a:pt x="1154037" y="1850679"/>
                    <a:pt x="1220296" y="1810004"/>
                  </a:cubicBezTo>
                  <a:cubicBezTo>
                    <a:pt x="1332428" y="1743906"/>
                    <a:pt x="1444559" y="1682893"/>
                    <a:pt x="1556691" y="1616796"/>
                  </a:cubicBezTo>
                  <a:cubicBezTo>
                    <a:pt x="1587272" y="1601543"/>
                    <a:pt x="1612757" y="1576121"/>
                    <a:pt x="1643338" y="1555783"/>
                  </a:cubicBezTo>
                  <a:cubicBezTo>
                    <a:pt x="1643338" y="1555783"/>
                    <a:pt x="1648435" y="1550699"/>
                    <a:pt x="1653532" y="1550699"/>
                  </a:cubicBezTo>
                  <a:cubicBezTo>
                    <a:pt x="1663725" y="1540530"/>
                    <a:pt x="1668822" y="1535445"/>
                    <a:pt x="1673919" y="1530361"/>
                  </a:cubicBezTo>
                  <a:cubicBezTo>
                    <a:pt x="1684113" y="1515108"/>
                    <a:pt x="1694307" y="1499854"/>
                    <a:pt x="1704501" y="1484601"/>
                  </a:cubicBezTo>
                  <a:cubicBezTo>
                    <a:pt x="1745276" y="1433757"/>
                    <a:pt x="1765663" y="1377829"/>
                    <a:pt x="1765663" y="1316816"/>
                  </a:cubicBezTo>
                  <a:cubicBezTo>
                    <a:pt x="1770760" y="1118524"/>
                    <a:pt x="1770760" y="920232"/>
                    <a:pt x="1770760" y="721939"/>
                  </a:cubicBezTo>
                  <a:cubicBezTo>
                    <a:pt x="1770760" y="650758"/>
                    <a:pt x="1745276" y="584660"/>
                    <a:pt x="1694307" y="528732"/>
                  </a:cubicBezTo>
                  <a:cubicBezTo>
                    <a:pt x="1694307" y="528732"/>
                    <a:pt x="1694307" y="523647"/>
                    <a:pt x="1694307" y="518563"/>
                  </a:cubicBezTo>
                  <a:cubicBezTo>
                    <a:pt x="1668822" y="498225"/>
                    <a:pt x="1643338" y="472803"/>
                    <a:pt x="1617853" y="447381"/>
                  </a:cubicBezTo>
                  <a:cubicBezTo>
                    <a:pt x="1571981" y="416875"/>
                    <a:pt x="1521013" y="386368"/>
                    <a:pt x="1470044" y="360946"/>
                  </a:cubicBezTo>
                  <a:cubicBezTo>
                    <a:pt x="1352815" y="289765"/>
                    <a:pt x="1235587" y="218583"/>
                    <a:pt x="1113261" y="157570"/>
                  </a:cubicBezTo>
                  <a:cubicBezTo>
                    <a:pt x="1049550" y="121979"/>
                    <a:pt x="985839" y="107997"/>
                    <a:pt x="922128" y="111810"/>
                  </a:cubicBezTo>
                  <a:close/>
                  <a:moveTo>
                    <a:pt x="920219" y="685"/>
                  </a:moveTo>
                  <a:cubicBezTo>
                    <a:pt x="991887" y="-3604"/>
                    <a:pt x="1063555" y="12124"/>
                    <a:pt x="1135223" y="52160"/>
                  </a:cubicBezTo>
                  <a:cubicBezTo>
                    <a:pt x="1272826" y="120793"/>
                    <a:pt x="1404695" y="200865"/>
                    <a:pt x="1536565" y="280936"/>
                  </a:cubicBezTo>
                  <a:cubicBezTo>
                    <a:pt x="1593899" y="309533"/>
                    <a:pt x="1651234" y="343850"/>
                    <a:pt x="1702835" y="378166"/>
                  </a:cubicBezTo>
                  <a:cubicBezTo>
                    <a:pt x="1731502" y="406763"/>
                    <a:pt x="1760169" y="435360"/>
                    <a:pt x="1788836" y="458238"/>
                  </a:cubicBezTo>
                  <a:cubicBezTo>
                    <a:pt x="1788836" y="463957"/>
                    <a:pt x="1788836" y="469677"/>
                    <a:pt x="1788836" y="469677"/>
                  </a:cubicBezTo>
                  <a:cubicBezTo>
                    <a:pt x="1846171" y="532590"/>
                    <a:pt x="1874838" y="606943"/>
                    <a:pt x="1874838" y="687014"/>
                  </a:cubicBezTo>
                  <a:cubicBezTo>
                    <a:pt x="1874838" y="910072"/>
                    <a:pt x="1874838" y="1133129"/>
                    <a:pt x="1869105" y="1356186"/>
                  </a:cubicBezTo>
                  <a:cubicBezTo>
                    <a:pt x="1869105" y="1424819"/>
                    <a:pt x="1846171" y="1487732"/>
                    <a:pt x="1800303" y="1544926"/>
                  </a:cubicBezTo>
                  <a:cubicBezTo>
                    <a:pt x="1788836" y="1562084"/>
                    <a:pt x="1777370" y="1579243"/>
                    <a:pt x="1765903" y="1596401"/>
                  </a:cubicBezTo>
                  <a:cubicBezTo>
                    <a:pt x="1760169" y="1602120"/>
                    <a:pt x="1754436" y="1607840"/>
                    <a:pt x="1742969" y="1619279"/>
                  </a:cubicBezTo>
                  <a:cubicBezTo>
                    <a:pt x="1737235" y="1619279"/>
                    <a:pt x="1731502" y="1624998"/>
                    <a:pt x="1731502" y="1624998"/>
                  </a:cubicBezTo>
                  <a:cubicBezTo>
                    <a:pt x="1697101" y="1647876"/>
                    <a:pt x="1668434" y="1676473"/>
                    <a:pt x="1634033" y="1693631"/>
                  </a:cubicBezTo>
                  <a:cubicBezTo>
                    <a:pt x="1507897" y="1767983"/>
                    <a:pt x="1381762" y="1836616"/>
                    <a:pt x="1255626" y="1910969"/>
                  </a:cubicBezTo>
                  <a:cubicBezTo>
                    <a:pt x="1181091" y="1956724"/>
                    <a:pt x="1100822" y="2002479"/>
                    <a:pt x="1009087" y="2019637"/>
                  </a:cubicBezTo>
                  <a:cubicBezTo>
                    <a:pt x="928819" y="2031076"/>
                    <a:pt x="860018" y="2025357"/>
                    <a:pt x="785483" y="1996760"/>
                  </a:cubicBezTo>
                  <a:cubicBezTo>
                    <a:pt x="739615" y="1973882"/>
                    <a:pt x="693748" y="1951004"/>
                    <a:pt x="647880" y="1922407"/>
                  </a:cubicBezTo>
                  <a:cubicBezTo>
                    <a:pt x="493077" y="1836616"/>
                    <a:pt x="338274" y="1745106"/>
                    <a:pt x="189204" y="1653595"/>
                  </a:cubicBezTo>
                  <a:cubicBezTo>
                    <a:pt x="166270" y="1642156"/>
                    <a:pt x="143336" y="1624998"/>
                    <a:pt x="126136" y="1607840"/>
                  </a:cubicBezTo>
                  <a:cubicBezTo>
                    <a:pt x="120403" y="1607840"/>
                    <a:pt x="114669" y="1602120"/>
                    <a:pt x="114669" y="1596401"/>
                  </a:cubicBezTo>
                  <a:cubicBezTo>
                    <a:pt x="108936" y="1590682"/>
                    <a:pt x="103202" y="1584962"/>
                    <a:pt x="97469" y="1579243"/>
                  </a:cubicBezTo>
                  <a:cubicBezTo>
                    <a:pt x="86002" y="1562084"/>
                    <a:pt x="74535" y="1544926"/>
                    <a:pt x="63068" y="1527768"/>
                  </a:cubicBezTo>
                  <a:cubicBezTo>
                    <a:pt x="17200" y="1453416"/>
                    <a:pt x="0" y="1367624"/>
                    <a:pt x="0" y="1281833"/>
                  </a:cubicBezTo>
                  <a:cubicBezTo>
                    <a:pt x="5734" y="1081654"/>
                    <a:pt x="5734" y="881474"/>
                    <a:pt x="5734" y="687014"/>
                  </a:cubicBezTo>
                  <a:cubicBezTo>
                    <a:pt x="11467" y="635540"/>
                    <a:pt x="28667" y="589784"/>
                    <a:pt x="40134" y="544029"/>
                  </a:cubicBezTo>
                  <a:cubicBezTo>
                    <a:pt x="51601" y="515432"/>
                    <a:pt x="74535" y="481116"/>
                    <a:pt x="91735" y="452519"/>
                  </a:cubicBezTo>
                  <a:cubicBezTo>
                    <a:pt x="114669" y="429641"/>
                    <a:pt x="143336" y="406763"/>
                    <a:pt x="166270" y="383886"/>
                  </a:cubicBezTo>
                  <a:cubicBezTo>
                    <a:pt x="166270" y="383886"/>
                    <a:pt x="172004" y="383886"/>
                    <a:pt x="172004" y="383886"/>
                  </a:cubicBezTo>
                  <a:cubicBezTo>
                    <a:pt x="223605" y="349569"/>
                    <a:pt x="275206" y="315253"/>
                    <a:pt x="326807" y="286656"/>
                  </a:cubicBezTo>
                  <a:cubicBezTo>
                    <a:pt x="452943" y="212303"/>
                    <a:pt x="579079" y="137951"/>
                    <a:pt x="705214" y="69318"/>
                  </a:cubicBezTo>
                  <a:cubicBezTo>
                    <a:pt x="776883" y="29282"/>
                    <a:pt x="848551" y="4975"/>
                    <a:pt x="920219" y="685"/>
                  </a:cubicBezTo>
                  <a:close/>
                </a:path>
              </a:pathLst>
            </a:custGeom>
            <a:solidFill>
              <a:srgbClr val="26532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FEAB39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pic>
          <p:nvPicPr>
            <p:cNvPr id="40" name="图片 39" descr="G:\PPT资料\奇幻森林\资料\51miz-E811501-7622118C-1920x814.jpg51miz-E811501-7622118C-1920x81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976" y="3019"/>
              <a:ext cx="2425" cy="2632"/>
            </a:xfrm>
            <a:custGeom>
              <a:avLst/>
              <a:gdLst>
                <a:gd name="connsiteX0" fmla="*/ 756053 w 1540370"/>
                <a:gd name="connsiteY0" fmla="*/ 563 h 1663876"/>
                <a:gd name="connsiteX1" fmla="*/ 932701 w 1540370"/>
                <a:gd name="connsiteY1" fmla="*/ 42855 h 1663876"/>
                <a:gd name="connsiteX2" fmla="*/ 1262444 w 1540370"/>
                <a:gd name="connsiteY2" fmla="*/ 230818 h 1663876"/>
                <a:gd name="connsiteX3" fmla="*/ 1399052 w 1540370"/>
                <a:gd name="connsiteY3" fmla="*/ 310703 h 1663876"/>
                <a:gd name="connsiteX4" fmla="*/ 1469711 w 1540370"/>
                <a:gd name="connsiteY4" fmla="*/ 376490 h 1663876"/>
                <a:gd name="connsiteX5" fmla="*/ 1469711 w 1540370"/>
                <a:gd name="connsiteY5" fmla="*/ 385888 h 1663876"/>
                <a:gd name="connsiteX6" fmla="*/ 1540370 w 1540370"/>
                <a:gd name="connsiteY6" fmla="*/ 564453 h 1663876"/>
                <a:gd name="connsiteX7" fmla="*/ 1535659 w 1540370"/>
                <a:gd name="connsiteY7" fmla="*/ 1114245 h 1663876"/>
                <a:gd name="connsiteX8" fmla="*/ 1479132 w 1540370"/>
                <a:gd name="connsiteY8" fmla="*/ 1269315 h 1663876"/>
                <a:gd name="connsiteX9" fmla="*/ 1450868 w 1540370"/>
                <a:gd name="connsiteY9" fmla="*/ 1311606 h 1663876"/>
                <a:gd name="connsiteX10" fmla="*/ 1432026 w 1540370"/>
                <a:gd name="connsiteY10" fmla="*/ 1330403 h 1663876"/>
                <a:gd name="connsiteX11" fmla="*/ 1422605 w 1540370"/>
                <a:gd name="connsiteY11" fmla="*/ 1335102 h 1663876"/>
                <a:gd name="connsiteX12" fmla="*/ 1342524 w 1540370"/>
                <a:gd name="connsiteY12" fmla="*/ 1391491 h 1663876"/>
                <a:gd name="connsiteX13" fmla="*/ 1031624 w 1540370"/>
                <a:gd name="connsiteY13" fmla="*/ 1570056 h 1663876"/>
                <a:gd name="connsiteX14" fmla="*/ 829068 w 1540370"/>
                <a:gd name="connsiteY14" fmla="*/ 1659338 h 1663876"/>
                <a:gd name="connsiteX15" fmla="*/ 645354 w 1540370"/>
                <a:gd name="connsiteY15" fmla="*/ 1640542 h 1663876"/>
                <a:gd name="connsiteX16" fmla="*/ 532299 w 1540370"/>
                <a:gd name="connsiteY16" fmla="*/ 1579454 h 1663876"/>
                <a:gd name="connsiteX17" fmla="*/ 155450 w 1540370"/>
                <a:gd name="connsiteY17" fmla="*/ 1358597 h 1663876"/>
                <a:gd name="connsiteX18" fmla="*/ 103633 w 1540370"/>
                <a:gd name="connsiteY18" fmla="*/ 1321004 h 1663876"/>
                <a:gd name="connsiteX19" fmla="*/ 94212 w 1540370"/>
                <a:gd name="connsiteY19" fmla="*/ 1311606 h 1663876"/>
                <a:gd name="connsiteX20" fmla="*/ 80080 w 1540370"/>
                <a:gd name="connsiteY20" fmla="*/ 1297509 h 1663876"/>
                <a:gd name="connsiteX21" fmla="*/ 51817 w 1540370"/>
                <a:gd name="connsiteY21" fmla="*/ 1255217 h 1663876"/>
                <a:gd name="connsiteX22" fmla="*/ 0 w 1540370"/>
                <a:gd name="connsiteY22" fmla="*/ 1053157 h 1663876"/>
                <a:gd name="connsiteX23" fmla="*/ 4711 w 1540370"/>
                <a:gd name="connsiteY23" fmla="*/ 564453 h 1663876"/>
                <a:gd name="connsiteX24" fmla="*/ 32974 w 1540370"/>
                <a:gd name="connsiteY24" fmla="*/ 446976 h 1663876"/>
                <a:gd name="connsiteX25" fmla="*/ 75370 w 1540370"/>
                <a:gd name="connsiteY25" fmla="*/ 371791 h 1663876"/>
                <a:gd name="connsiteX26" fmla="*/ 136608 w 1540370"/>
                <a:gd name="connsiteY26" fmla="*/ 315402 h 1663876"/>
                <a:gd name="connsiteX27" fmla="*/ 141318 w 1540370"/>
                <a:gd name="connsiteY27" fmla="*/ 315402 h 1663876"/>
                <a:gd name="connsiteX28" fmla="*/ 268505 w 1540370"/>
                <a:gd name="connsiteY28" fmla="*/ 235517 h 1663876"/>
                <a:gd name="connsiteX29" fmla="*/ 579405 w 1540370"/>
                <a:gd name="connsiteY29" fmla="*/ 56952 h 1663876"/>
                <a:gd name="connsiteX30" fmla="*/ 756053 w 1540370"/>
                <a:gd name="connsiteY30" fmla="*/ 563 h 166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40370" h="1663876">
                  <a:moveTo>
                    <a:pt x="756053" y="563"/>
                  </a:moveTo>
                  <a:cubicBezTo>
                    <a:pt x="814936" y="-2961"/>
                    <a:pt x="873819" y="9962"/>
                    <a:pt x="932701" y="42855"/>
                  </a:cubicBezTo>
                  <a:cubicBezTo>
                    <a:pt x="1045756" y="99244"/>
                    <a:pt x="1154100" y="165031"/>
                    <a:pt x="1262444" y="230818"/>
                  </a:cubicBezTo>
                  <a:cubicBezTo>
                    <a:pt x="1309550" y="254314"/>
                    <a:pt x="1356656" y="282508"/>
                    <a:pt x="1399052" y="310703"/>
                  </a:cubicBezTo>
                  <a:cubicBezTo>
                    <a:pt x="1422605" y="334198"/>
                    <a:pt x="1446158" y="357693"/>
                    <a:pt x="1469711" y="376490"/>
                  </a:cubicBezTo>
                  <a:cubicBezTo>
                    <a:pt x="1469711" y="381189"/>
                    <a:pt x="1469711" y="385888"/>
                    <a:pt x="1469711" y="385888"/>
                  </a:cubicBezTo>
                  <a:cubicBezTo>
                    <a:pt x="1516817" y="437578"/>
                    <a:pt x="1540370" y="498666"/>
                    <a:pt x="1540370" y="564453"/>
                  </a:cubicBezTo>
                  <a:cubicBezTo>
                    <a:pt x="1540370" y="747717"/>
                    <a:pt x="1540370" y="930981"/>
                    <a:pt x="1535659" y="1114245"/>
                  </a:cubicBezTo>
                  <a:cubicBezTo>
                    <a:pt x="1535659" y="1170634"/>
                    <a:pt x="1516817" y="1222324"/>
                    <a:pt x="1479132" y="1269315"/>
                  </a:cubicBezTo>
                  <a:cubicBezTo>
                    <a:pt x="1469711" y="1283412"/>
                    <a:pt x="1460290" y="1297509"/>
                    <a:pt x="1450868" y="1311606"/>
                  </a:cubicBezTo>
                  <a:cubicBezTo>
                    <a:pt x="1446158" y="1316305"/>
                    <a:pt x="1441447" y="1321004"/>
                    <a:pt x="1432026" y="1330403"/>
                  </a:cubicBezTo>
                  <a:cubicBezTo>
                    <a:pt x="1427315" y="1330403"/>
                    <a:pt x="1422605" y="1335102"/>
                    <a:pt x="1422605" y="1335102"/>
                  </a:cubicBezTo>
                  <a:cubicBezTo>
                    <a:pt x="1394341" y="1353898"/>
                    <a:pt x="1370788" y="1377393"/>
                    <a:pt x="1342524" y="1391491"/>
                  </a:cubicBezTo>
                  <a:cubicBezTo>
                    <a:pt x="1238891" y="1452579"/>
                    <a:pt x="1135257" y="1508968"/>
                    <a:pt x="1031624" y="1570056"/>
                  </a:cubicBezTo>
                  <a:cubicBezTo>
                    <a:pt x="970386" y="1607648"/>
                    <a:pt x="904437" y="1645241"/>
                    <a:pt x="829068" y="1659338"/>
                  </a:cubicBezTo>
                  <a:cubicBezTo>
                    <a:pt x="763119" y="1668736"/>
                    <a:pt x="706592" y="1664037"/>
                    <a:pt x="645354" y="1640542"/>
                  </a:cubicBezTo>
                  <a:cubicBezTo>
                    <a:pt x="607669" y="1621745"/>
                    <a:pt x="569984" y="1602949"/>
                    <a:pt x="532299" y="1579454"/>
                  </a:cubicBezTo>
                  <a:cubicBezTo>
                    <a:pt x="405113" y="1508968"/>
                    <a:pt x="277926" y="1433782"/>
                    <a:pt x="155450" y="1358597"/>
                  </a:cubicBezTo>
                  <a:cubicBezTo>
                    <a:pt x="136608" y="1349199"/>
                    <a:pt x="117765" y="1335102"/>
                    <a:pt x="103633" y="1321004"/>
                  </a:cubicBezTo>
                  <a:cubicBezTo>
                    <a:pt x="98923" y="1321004"/>
                    <a:pt x="94212" y="1316305"/>
                    <a:pt x="94212" y="1311606"/>
                  </a:cubicBezTo>
                  <a:cubicBezTo>
                    <a:pt x="89502" y="1306907"/>
                    <a:pt x="84791" y="1302208"/>
                    <a:pt x="80080" y="1297509"/>
                  </a:cubicBezTo>
                  <a:cubicBezTo>
                    <a:pt x="70659" y="1283412"/>
                    <a:pt x="61238" y="1269315"/>
                    <a:pt x="51817" y="1255217"/>
                  </a:cubicBezTo>
                  <a:cubicBezTo>
                    <a:pt x="14132" y="1194129"/>
                    <a:pt x="0" y="1123643"/>
                    <a:pt x="0" y="1053157"/>
                  </a:cubicBezTo>
                  <a:cubicBezTo>
                    <a:pt x="4711" y="888689"/>
                    <a:pt x="4711" y="724222"/>
                    <a:pt x="4711" y="564453"/>
                  </a:cubicBezTo>
                  <a:cubicBezTo>
                    <a:pt x="9421" y="522161"/>
                    <a:pt x="23553" y="484568"/>
                    <a:pt x="32974" y="446976"/>
                  </a:cubicBezTo>
                  <a:cubicBezTo>
                    <a:pt x="42396" y="423480"/>
                    <a:pt x="61238" y="395286"/>
                    <a:pt x="75370" y="371791"/>
                  </a:cubicBezTo>
                  <a:cubicBezTo>
                    <a:pt x="94212" y="352994"/>
                    <a:pt x="117765" y="334198"/>
                    <a:pt x="136608" y="315402"/>
                  </a:cubicBezTo>
                  <a:cubicBezTo>
                    <a:pt x="136608" y="315402"/>
                    <a:pt x="141318" y="315402"/>
                    <a:pt x="141318" y="315402"/>
                  </a:cubicBezTo>
                  <a:cubicBezTo>
                    <a:pt x="183714" y="287207"/>
                    <a:pt x="226109" y="259013"/>
                    <a:pt x="268505" y="235517"/>
                  </a:cubicBezTo>
                  <a:cubicBezTo>
                    <a:pt x="372138" y="174429"/>
                    <a:pt x="475772" y="113341"/>
                    <a:pt x="579405" y="56952"/>
                  </a:cubicBezTo>
                  <a:cubicBezTo>
                    <a:pt x="638288" y="24059"/>
                    <a:pt x="697170" y="4088"/>
                    <a:pt x="756053" y="563"/>
                  </a:cubicBezTo>
                  <a:close/>
                </a:path>
              </a:pathLst>
            </a:custGeom>
          </p:spPr>
        </p:pic>
      </p:grpSp>
      <p:grpSp>
        <p:nvGrpSpPr>
          <p:cNvPr id="7" name="组合 6"/>
          <p:cNvGrpSpPr/>
          <p:nvPr/>
        </p:nvGrpSpPr>
        <p:grpSpPr>
          <a:xfrm>
            <a:off x="1506220" y="1844675"/>
            <a:ext cx="1874520" cy="2024380"/>
            <a:chOff x="2372" y="2905"/>
            <a:chExt cx="2952" cy="3188"/>
          </a:xfrm>
        </p:grpSpPr>
        <p:sp>
          <p:nvSpPr>
            <p:cNvPr id="12" name="任意多边形: 形状 11"/>
            <p:cNvSpPr/>
            <p:nvPr/>
          </p:nvSpPr>
          <p:spPr bwMode="auto">
            <a:xfrm>
              <a:off x="2372" y="2905"/>
              <a:ext cx="2952" cy="3188"/>
            </a:xfrm>
            <a:custGeom>
              <a:avLst/>
              <a:gdLst>
                <a:gd name="connsiteX0" fmla="*/ 922128 w 1874838"/>
                <a:gd name="connsiteY0" fmla="*/ 111810 h 2025160"/>
                <a:gd name="connsiteX1" fmla="*/ 730995 w 1874838"/>
                <a:gd name="connsiteY1" fmla="*/ 172823 h 2025160"/>
                <a:gd name="connsiteX2" fmla="*/ 394600 w 1874838"/>
                <a:gd name="connsiteY2" fmla="*/ 366031 h 2025160"/>
                <a:gd name="connsiteX3" fmla="*/ 256984 w 1874838"/>
                <a:gd name="connsiteY3" fmla="*/ 452466 h 2025160"/>
                <a:gd name="connsiteX4" fmla="*/ 251887 w 1874838"/>
                <a:gd name="connsiteY4" fmla="*/ 452466 h 2025160"/>
                <a:gd name="connsiteX5" fmla="*/ 185627 w 1874838"/>
                <a:gd name="connsiteY5" fmla="*/ 513479 h 2025160"/>
                <a:gd name="connsiteX6" fmla="*/ 139755 w 1874838"/>
                <a:gd name="connsiteY6" fmla="*/ 594829 h 2025160"/>
                <a:gd name="connsiteX7" fmla="*/ 109174 w 1874838"/>
                <a:gd name="connsiteY7" fmla="*/ 721939 h 2025160"/>
                <a:gd name="connsiteX8" fmla="*/ 104077 w 1874838"/>
                <a:gd name="connsiteY8" fmla="*/ 1250718 h 2025160"/>
                <a:gd name="connsiteX9" fmla="*/ 160143 w 1874838"/>
                <a:gd name="connsiteY9" fmla="*/ 1469348 h 2025160"/>
                <a:gd name="connsiteX10" fmla="*/ 190724 w 1874838"/>
                <a:gd name="connsiteY10" fmla="*/ 1515108 h 2025160"/>
                <a:gd name="connsiteX11" fmla="*/ 206015 w 1874838"/>
                <a:gd name="connsiteY11" fmla="*/ 1530361 h 2025160"/>
                <a:gd name="connsiteX12" fmla="*/ 216209 w 1874838"/>
                <a:gd name="connsiteY12" fmla="*/ 1540530 h 2025160"/>
                <a:gd name="connsiteX13" fmla="*/ 272274 w 1874838"/>
                <a:gd name="connsiteY13" fmla="*/ 1581205 h 2025160"/>
                <a:gd name="connsiteX14" fmla="*/ 680026 w 1874838"/>
                <a:gd name="connsiteY14" fmla="*/ 1820172 h 2025160"/>
                <a:gd name="connsiteX15" fmla="*/ 802351 w 1874838"/>
                <a:gd name="connsiteY15" fmla="*/ 1886270 h 2025160"/>
                <a:gd name="connsiteX16" fmla="*/ 1001130 w 1874838"/>
                <a:gd name="connsiteY16" fmla="*/ 1906607 h 2025160"/>
                <a:gd name="connsiteX17" fmla="*/ 1220296 w 1874838"/>
                <a:gd name="connsiteY17" fmla="*/ 1810004 h 2025160"/>
                <a:gd name="connsiteX18" fmla="*/ 1556691 w 1874838"/>
                <a:gd name="connsiteY18" fmla="*/ 1616796 h 2025160"/>
                <a:gd name="connsiteX19" fmla="*/ 1643338 w 1874838"/>
                <a:gd name="connsiteY19" fmla="*/ 1555783 h 2025160"/>
                <a:gd name="connsiteX20" fmla="*/ 1653532 w 1874838"/>
                <a:gd name="connsiteY20" fmla="*/ 1550699 h 2025160"/>
                <a:gd name="connsiteX21" fmla="*/ 1673919 w 1874838"/>
                <a:gd name="connsiteY21" fmla="*/ 1530361 h 2025160"/>
                <a:gd name="connsiteX22" fmla="*/ 1704501 w 1874838"/>
                <a:gd name="connsiteY22" fmla="*/ 1484601 h 2025160"/>
                <a:gd name="connsiteX23" fmla="*/ 1765663 w 1874838"/>
                <a:gd name="connsiteY23" fmla="*/ 1316816 h 2025160"/>
                <a:gd name="connsiteX24" fmla="*/ 1770760 w 1874838"/>
                <a:gd name="connsiteY24" fmla="*/ 721939 h 2025160"/>
                <a:gd name="connsiteX25" fmla="*/ 1694307 w 1874838"/>
                <a:gd name="connsiteY25" fmla="*/ 528732 h 2025160"/>
                <a:gd name="connsiteX26" fmla="*/ 1694307 w 1874838"/>
                <a:gd name="connsiteY26" fmla="*/ 518563 h 2025160"/>
                <a:gd name="connsiteX27" fmla="*/ 1617853 w 1874838"/>
                <a:gd name="connsiteY27" fmla="*/ 447381 h 2025160"/>
                <a:gd name="connsiteX28" fmla="*/ 1470044 w 1874838"/>
                <a:gd name="connsiteY28" fmla="*/ 360946 h 2025160"/>
                <a:gd name="connsiteX29" fmla="*/ 1113261 w 1874838"/>
                <a:gd name="connsiteY29" fmla="*/ 157570 h 2025160"/>
                <a:gd name="connsiteX30" fmla="*/ 922128 w 1874838"/>
                <a:gd name="connsiteY30" fmla="*/ 111810 h 2025160"/>
                <a:gd name="connsiteX31" fmla="*/ 920219 w 1874838"/>
                <a:gd name="connsiteY31" fmla="*/ 685 h 2025160"/>
                <a:gd name="connsiteX32" fmla="*/ 1135223 w 1874838"/>
                <a:gd name="connsiteY32" fmla="*/ 52160 h 2025160"/>
                <a:gd name="connsiteX33" fmla="*/ 1536565 w 1874838"/>
                <a:gd name="connsiteY33" fmla="*/ 280936 h 2025160"/>
                <a:gd name="connsiteX34" fmla="*/ 1702835 w 1874838"/>
                <a:gd name="connsiteY34" fmla="*/ 378166 h 2025160"/>
                <a:gd name="connsiteX35" fmla="*/ 1788836 w 1874838"/>
                <a:gd name="connsiteY35" fmla="*/ 458238 h 2025160"/>
                <a:gd name="connsiteX36" fmla="*/ 1788836 w 1874838"/>
                <a:gd name="connsiteY36" fmla="*/ 469677 h 2025160"/>
                <a:gd name="connsiteX37" fmla="*/ 1874838 w 1874838"/>
                <a:gd name="connsiteY37" fmla="*/ 687014 h 2025160"/>
                <a:gd name="connsiteX38" fmla="*/ 1869105 w 1874838"/>
                <a:gd name="connsiteY38" fmla="*/ 1356186 h 2025160"/>
                <a:gd name="connsiteX39" fmla="*/ 1800303 w 1874838"/>
                <a:gd name="connsiteY39" fmla="*/ 1544926 h 2025160"/>
                <a:gd name="connsiteX40" fmla="*/ 1765903 w 1874838"/>
                <a:gd name="connsiteY40" fmla="*/ 1596401 h 2025160"/>
                <a:gd name="connsiteX41" fmla="*/ 1742969 w 1874838"/>
                <a:gd name="connsiteY41" fmla="*/ 1619279 h 2025160"/>
                <a:gd name="connsiteX42" fmla="*/ 1731502 w 1874838"/>
                <a:gd name="connsiteY42" fmla="*/ 1624998 h 2025160"/>
                <a:gd name="connsiteX43" fmla="*/ 1634033 w 1874838"/>
                <a:gd name="connsiteY43" fmla="*/ 1693631 h 2025160"/>
                <a:gd name="connsiteX44" fmla="*/ 1255626 w 1874838"/>
                <a:gd name="connsiteY44" fmla="*/ 1910969 h 2025160"/>
                <a:gd name="connsiteX45" fmla="*/ 1009087 w 1874838"/>
                <a:gd name="connsiteY45" fmla="*/ 2019637 h 2025160"/>
                <a:gd name="connsiteX46" fmla="*/ 785483 w 1874838"/>
                <a:gd name="connsiteY46" fmla="*/ 1996760 h 2025160"/>
                <a:gd name="connsiteX47" fmla="*/ 647880 w 1874838"/>
                <a:gd name="connsiteY47" fmla="*/ 1922407 h 2025160"/>
                <a:gd name="connsiteX48" fmla="*/ 189204 w 1874838"/>
                <a:gd name="connsiteY48" fmla="*/ 1653595 h 2025160"/>
                <a:gd name="connsiteX49" fmla="*/ 126136 w 1874838"/>
                <a:gd name="connsiteY49" fmla="*/ 1607840 h 2025160"/>
                <a:gd name="connsiteX50" fmla="*/ 114669 w 1874838"/>
                <a:gd name="connsiteY50" fmla="*/ 1596401 h 2025160"/>
                <a:gd name="connsiteX51" fmla="*/ 97469 w 1874838"/>
                <a:gd name="connsiteY51" fmla="*/ 1579243 h 2025160"/>
                <a:gd name="connsiteX52" fmla="*/ 63068 w 1874838"/>
                <a:gd name="connsiteY52" fmla="*/ 1527768 h 2025160"/>
                <a:gd name="connsiteX53" fmla="*/ 0 w 1874838"/>
                <a:gd name="connsiteY53" fmla="*/ 1281833 h 2025160"/>
                <a:gd name="connsiteX54" fmla="*/ 5734 w 1874838"/>
                <a:gd name="connsiteY54" fmla="*/ 687014 h 2025160"/>
                <a:gd name="connsiteX55" fmla="*/ 40134 w 1874838"/>
                <a:gd name="connsiteY55" fmla="*/ 544029 h 2025160"/>
                <a:gd name="connsiteX56" fmla="*/ 91735 w 1874838"/>
                <a:gd name="connsiteY56" fmla="*/ 452519 h 2025160"/>
                <a:gd name="connsiteX57" fmla="*/ 166270 w 1874838"/>
                <a:gd name="connsiteY57" fmla="*/ 383886 h 2025160"/>
                <a:gd name="connsiteX58" fmla="*/ 172004 w 1874838"/>
                <a:gd name="connsiteY58" fmla="*/ 383886 h 2025160"/>
                <a:gd name="connsiteX59" fmla="*/ 326807 w 1874838"/>
                <a:gd name="connsiteY59" fmla="*/ 286656 h 2025160"/>
                <a:gd name="connsiteX60" fmla="*/ 705214 w 1874838"/>
                <a:gd name="connsiteY60" fmla="*/ 69318 h 2025160"/>
                <a:gd name="connsiteX61" fmla="*/ 920219 w 1874838"/>
                <a:gd name="connsiteY61" fmla="*/ 685 h 202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874838" h="2025160">
                  <a:moveTo>
                    <a:pt x="922128" y="111810"/>
                  </a:moveTo>
                  <a:cubicBezTo>
                    <a:pt x="858417" y="115623"/>
                    <a:pt x="794706" y="137232"/>
                    <a:pt x="730995" y="172823"/>
                  </a:cubicBezTo>
                  <a:cubicBezTo>
                    <a:pt x="618863" y="233836"/>
                    <a:pt x="506731" y="299933"/>
                    <a:pt x="394600" y="366031"/>
                  </a:cubicBezTo>
                  <a:cubicBezTo>
                    <a:pt x="348728" y="391453"/>
                    <a:pt x="302856" y="421959"/>
                    <a:pt x="256984" y="452466"/>
                  </a:cubicBezTo>
                  <a:cubicBezTo>
                    <a:pt x="256984" y="452466"/>
                    <a:pt x="251887" y="452466"/>
                    <a:pt x="251887" y="452466"/>
                  </a:cubicBezTo>
                  <a:cubicBezTo>
                    <a:pt x="231499" y="472803"/>
                    <a:pt x="206015" y="493141"/>
                    <a:pt x="185627" y="513479"/>
                  </a:cubicBezTo>
                  <a:cubicBezTo>
                    <a:pt x="170337" y="538901"/>
                    <a:pt x="149949" y="569407"/>
                    <a:pt x="139755" y="594829"/>
                  </a:cubicBezTo>
                  <a:cubicBezTo>
                    <a:pt x="129562" y="635504"/>
                    <a:pt x="114271" y="676180"/>
                    <a:pt x="109174" y="721939"/>
                  </a:cubicBezTo>
                  <a:cubicBezTo>
                    <a:pt x="109174" y="894809"/>
                    <a:pt x="109174" y="1072764"/>
                    <a:pt x="104077" y="1250718"/>
                  </a:cubicBezTo>
                  <a:cubicBezTo>
                    <a:pt x="104077" y="1326984"/>
                    <a:pt x="119368" y="1403251"/>
                    <a:pt x="160143" y="1469348"/>
                  </a:cubicBezTo>
                  <a:cubicBezTo>
                    <a:pt x="170337" y="1484601"/>
                    <a:pt x="180530" y="1499854"/>
                    <a:pt x="190724" y="1515108"/>
                  </a:cubicBezTo>
                  <a:cubicBezTo>
                    <a:pt x="195821" y="1520192"/>
                    <a:pt x="200918" y="1525277"/>
                    <a:pt x="206015" y="1530361"/>
                  </a:cubicBezTo>
                  <a:cubicBezTo>
                    <a:pt x="206015" y="1535445"/>
                    <a:pt x="211112" y="1540530"/>
                    <a:pt x="216209" y="1540530"/>
                  </a:cubicBezTo>
                  <a:cubicBezTo>
                    <a:pt x="231499" y="1555783"/>
                    <a:pt x="251887" y="1571036"/>
                    <a:pt x="272274" y="1581205"/>
                  </a:cubicBezTo>
                  <a:cubicBezTo>
                    <a:pt x="404794" y="1662556"/>
                    <a:pt x="542410" y="1743906"/>
                    <a:pt x="680026" y="1820172"/>
                  </a:cubicBezTo>
                  <a:cubicBezTo>
                    <a:pt x="720801" y="1845594"/>
                    <a:pt x="761576" y="1865932"/>
                    <a:pt x="802351" y="1886270"/>
                  </a:cubicBezTo>
                  <a:cubicBezTo>
                    <a:pt x="868611" y="1911692"/>
                    <a:pt x="929773" y="1916776"/>
                    <a:pt x="1001130" y="1906607"/>
                  </a:cubicBezTo>
                  <a:cubicBezTo>
                    <a:pt x="1082680" y="1891354"/>
                    <a:pt x="1154037" y="1850679"/>
                    <a:pt x="1220296" y="1810004"/>
                  </a:cubicBezTo>
                  <a:cubicBezTo>
                    <a:pt x="1332428" y="1743906"/>
                    <a:pt x="1444559" y="1682893"/>
                    <a:pt x="1556691" y="1616796"/>
                  </a:cubicBezTo>
                  <a:cubicBezTo>
                    <a:pt x="1587272" y="1601543"/>
                    <a:pt x="1612757" y="1576121"/>
                    <a:pt x="1643338" y="1555783"/>
                  </a:cubicBezTo>
                  <a:cubicBezTo>
                    <a:pt x="1643338" y="1555783"/>
                    <a:pt x="1648435" y="1550699"/>
                    <a:pt x="1653532" y="1550699"/>
                  </a:cubicBezTo>
                  <a:cubicBezTo>
                    <a:pt x="1663725" y="1540530"/>
                    <a:pt x="1668822" y="1535445"/>
                    <a:pt x="1673919" y="1530361"/>
                  </a:cubicBezTo>
                  <a:cubicBezTo>
                    <a:pt x="1684113" y="1515108"/>
                    <a:pt x="1694307" y="1499854"/>
                    <a:pt x="1704501" y="1484601"/>
                  </a:cubicBezTo>
                  <a:cubicBezTo>
                    <a:pt x="1745276" y="1433757"/>
                    <a:pt x="1765663" y="1377829"/>
                    <a:pt x="1765663" y="1316816"/>
                  </a:cubicBezTo>
                  <a:cubicBezTo>
                    <a:pt x="1770760" y="1118524"/>
                    <a:pt x="1770760" y="920232"/>
                    <a:pt x="1770760" y="721939"/>
                  </a:cubicBezTo>
                  <a:cubicBezTo>
                    <a:pt x="1770760" y="650758"/>
                    <a:pt x="1745276" y="584660"/>
                    <a:pt x="1694307" y="528732"/>
                  </a:cubicBezTo>
                  <a:cubicBezTo>
                    <a:pt x="1694307" y="528732"/>
                    <a:pt x="1694307" y="523647"/>
                    <a:pt x="1694307" y="518563"/>
                  </a:cubicBezTo>
                  <a:cubicBezTo>
                    <a:pt x="1668822" y="498225"/>
                    <a:pt x="1643338" y="472803"/>
                    <a:pt x="1617853" y="447381"/>
                  </a:cubicBezTo>
                  <a:cubicBezTo>
                    <a:pt x="1571981" y="416875"/>
                    <a:pt x="1521013" y="386368"/>
                    <a:pt x="1470044" y="360946"/>
                  </a:cubicBezTo>
                  <a:cubicBezTo>
                    <a:pt x="1352815" y="289765"/>
                    <a:pt x="1235587" y="218583"/>
                    <a:pt x="1113261" y="157570"/>
                  </a:cubicBezTo>
                  <a:cubicBezTo>
                    <a:pt x="1049550" y="121979"/>
                    <a:pt x="985839" y="107997"/>
                    <a:pt x="922128" y="111810"/>
                  </a:cubicBezTo>
                  <a:close/>
                  <a:moveTo>
                    <a:pt x="920219" y="685"/>
                  </a:moveTo>
                  <a:cubicBezTo>
                    <a:pt x="991887" y="-3604"/>
                    <a:pt x="1063555" y="12124"/>
                    <a:pt x="1135223" y="52160"/>
                  </a:cubicBezTo>
                  <a:cubicBezTo>
                    <a:pt x="1272826" y="120793"/>
                    <a:pt x="1404695" y="200865"/>
                    <a:pt x="1536565" y="280936"/>
                  </a:cubicBezTo>
                  <a:cubicBezTo>
                    <a:pt x="1593899" y="309533"/>
                    <a:pt x="1651234" y="343850"/>
                    <a:pt x="1702835" y="378166"/>
                  </a:cubicBezTo>
                  <a:cubicBezTo>
                    <a:pt x="1731502" y="406763"/>
                    <a:pt x="1760169" y="435360"/>
                    <a:pt x="1788836" y="458238"/>
                  </a:cubicBezTo>
                  <a:cubicBezTo>
                    <a:pt x="1788836" y="463957"/>
                    <a:pt x="1788836" y="469677"/>
                    <a:pt x="1788836" y="469677"/>
                  </a:cubicBezTo>
                  <a:cubicBezTo>
                    <a:pt x="1846171" y="532590"/>
                    <a:pt x="1874838" y="606943"/>
                    <a:pt x="1874838" y="687014"/>
                  </a:cubicBezTo>
                  <a:cubicBezTo>
                    <a:pt x="1874838" y="910072"/>
                    <a:pt x="1874838" y="1133129"/>
                    <a:pt x="1869105" y="1356186"/>
                  </a:cubicBezTo>
                  <a:cubicBezTo>
                    <a:pt x="1869105" y="1424819"/>
                    <a:pt x="1846171" y="1487732"/>
                    <a:pt x="1800303" y="1544926"/>
                  </a:cubicBezTo>
                  <a:cubicBezTo>
                    <a:pt x="1788836" y="1562084"/>
                    <a:pt x="1777370" y="1579243"/>
                    <a:pt x="1765903" y="1596401"/>
                  </a:cubicBezTo>
                  <a:cubicBezTo>
                    <a:pt x="1760169" y="1602120"/>
                    <a:pt x="1754436" y="1607840"/>
                    <a:pt x="1742969" y="1619279"/>
                  </a:cubicBezTo>
                  <a:cubicBezTo>
                    <a:pt x="1737235" y="1619279"/>
                    <a:pt x="1731502" y="1624998"/>
                    <a:pt x="1731502" y="1624998"/>
                  </a:cubicBezTo>
                  <a:cubicBezTo>
                    <a:pt x="1697101" y="1647876"/>
                    <a:pt x="1668434" y="1676473"/>
                    <a:pt x="1634033" y="1693631"/>
                  </a:cubicBezTo>
                  <a:cubicBezTo>
                    <a:pt x="1507897" y="1767983"/>
                    <a:pt x="1381762" y="1836616"/>
                    <a:pt x="1255626" y="1910969"/>
                  </a:cubicBezTo>
                  <a:cubicBezTo>
                    <a:pt x="1181091" y="1956724"/>
                    <a:pt x="1100822" y="2002479"/>
                    <a:pt x="1009087" y="2019637"/>
                  </a:cubicBezTo>
                  <a:cubicBezTo>
                    <a:pt x="928819" y="2031076"/>
                    <a:pt x="860018" y="2025357"/>
                    <a:pt x="785483" y="1996760"/>
                  </a:cubicBezTo>
                  <a:cubicBezTo>
                    <a:pt x="739615" y="1973882"/>
                    <a:pt x="693748" y="1951004"/>
                    <a:pt x="647880" y="1922407"/>
                  </a:cubicBezTo>
                  <a:cubicBezTo>
                    <a:pt x="493077" y="1836616"/>
                    <a:pt x="338274" y="1745106"/>
                    <a:pt x="189204" y="1653595"/>
                  </a:cubicBezTo>
                  <a:cubicBezTo>
                    <a:pt x="166270" y="1642156"/>
                    <a:pt x="143336" y="1624998"/>
                    <a:pt x="126136" y="1607840"/>
                  </a:cubicBezTo>
                  <a:cubicBezTo>
                    <a:pt x="120403" y="1607840"/>
                    <a:pt x="114669" y="1602120"/>
                    <a:pt x="114669" y="1596401"/>
                  </a:cubicBezTo>
                  <a:cubicBezTo>
                    <a:pt x="108936" y="1590682"/>
                    <a:pt x="103202" y="1584962"/>
                    <a:pt x="97469" y="1579243"/>
                  </a:cubicBezTo>
                  <a:cubicBezTo>
                    <a:pt x="86002" y="1562084"/>
                    <a:pt x="74535" y="1544926"/>
                    <a:pt x="63068" y="1527768"/>
                  </a:cubicBezTo>
                  <a:cubicBezTo>
                    <a:pt x="17200" y="1453416"/>
                    <a:pt x="0" y="1367624"/>
                    <a:pt x="0" y="1281833"/>
                  </a:cubicBezTo>
                  <a:cubicBezTo>
                    <a:pt x="5734" y="1081654"/>
                    <a:pt x="5734" y="881474"/>
                    <a:pt x="5734" y="687014"/>
                  </a:cubicBezTo>
                  <a:cubicBezTo>
                    <a:pt x="11467" y="635540"/>
                    <a:pt x="28667" y="589784"/>
                    <a:pt x="40134" y="544029"/>
                  </a:cubicBezTo>
                  <a:cubicBezTo>
                    <a:pt x="51601" y="515432"/>
                    <a:pt x="74535" y="481116"/>
                    <a:pt x="91735" y="452519"/>
                  </a:cubicBezTo>
                  <a:cubicBezTo>
                    <a:pt x="114669" y="429641"/>
                    <a:pt x="143336" y="406763"/>
                    <a:pt x="166270" y="383886"/>
                  </a:cubicBezTo>
                  <a:cubicBezTo>
                    <a:pt x="166270" y="383886"/>
                    <a:pt x="172004" y="383886"/>
                    <a:pt x="172004" y="383886"/>
                  </a:cubicBezTo>
                  <a:cubicBezTo>
                    <a:pt x="223605" y="349569"/>
                    <a:pt x="275206" y="315253"/>
                    <a:pt x="326807" y="286656"/>
                  </a:cubicBezTo>
                  <a:cubicBezTo>
                    <a:pt x="452943" y="212303"/>
                    <a:pt x="579079" y="137951"/>
                    <a:pt x="705214" y="69318"/>
                  </a:cubicBezTo>
                  <a:cubicBezTo>
                    <a:pt x="776883" y="29282"/>
                    <a:pt x="848551" y="4975"/>
                    <a:pt x="920219" y="685"/>
                  </a:cubicBezTo>
                  <a:close/>
                </a:path>
              </a:pathLst>
            </a:custGeom>
            <a:solidFill>
              <a:srgbClr val="26532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FEAB39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pic>
          <p:nvPicPr>
            <p:cNvPr id="42" name="图片 41" descr="G:\PPT资料\奇幻森林\资料\51miz-E811400-B7CED3C4-1920x800.jpg51miz-E811400-B7CED3C4-1920x80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616" y="3164"/>
              <a:ext cx="2464" cy="2669"/>
            </a:xfrm>
            <a:custGeom>
              <a:avLst/>
              <a:gdLst>
                <a:gd name="connsiteX0" fmla="*/ 756053 w 1540370"/>
                <a:gd name="connsiteY0" fmla="*/ 563 h 1663875"/>
                <a:gd name="connsiteX1" fmla="*/ 932701 w 1540370"/>
                <a:gd name="connsiteY1" fmla="*/ 42854 h 1663875"/>
                <a:gd name="connsiteX2" fmla="*/ 1262444 w 1540370"/>
                <a:gd name="connsiteY2" fmla="*/ 230817 h 1663875"/>
                <a:gd name="connsiteX3" fmla="*/ 1399052 w 1540370"/>
                <a:gd name="connsiteY3" fmla="*/ 310702 h 1663875"/>
                <a:gd name="connsiteX4" fmla="*/ 1469711 w 1540370"/>
                <a:gd name="connsiteY4" fmla="*/ 376489 h 1663875"/>
                <a:gd name="connsiteX5" fmla="*/ 1469711 w 1540370"/>
                <a:gd name="connsiteY5" fmla="*/ 385887 h 1663875"/>
                <a:gd name="connsiteX6" fmla="*/ 1540370 w 1540370"/>
                <a:gd name="connsiteY6" fmla="*/ 564452 h 1663875"/>
                <a:gd name="connsiteX7" fmla="*/ 1535660 w 1540370"/>
                <a:gd name="connsiteY7" fmla="*/ 1114244 h 1663875"/>
                <a:gd name="connsiteX8" fmla="*/ 1479132 w 1540370"/>
                <a:gd name="connsiteY8" fmla="*/ 1269314 h 1663875"/>
                <a:gd name="connsiteX9" fmla="*/ 1450869 w 1540370"/>
                <a:gd name="connsiteY9" fmla="*/ 1311605 h 1663875"/>
                <a:gd name="connsiteX10" fmla="*/ 1432026 w 1540370"/>
                <a:gd name="connsiteY10" fmla="*/ 1330402 h 1663875"/>
                <a:gd name="connsiteX11" fmla="*/ 1422605 w 1540370"/>
                <a:gd name="connsiteY11" fmla="*/ 1335101 h 1663875"/>
                <a:gd name="connsiteX12" fmla="*/ 1342524 w 1540370"/>
                <a:gd name="connsiteY12" fmla="*/ 1391490 h 1663875"/>
                <a:gd name="connsiteX13" fmla="*/ 1031624 w 1540370"/>
                <a:gd name="connsiteY13" fmla="*/ 1570055 h 1663875"/>
                <a:gd name="connsiteX14" fmla="*/ 829068 w 1540370"/>
                <a:gd name="connsiteY14" fmla="*/ 1659337 h 1663875"/>
                <a:gd name="connsiteX15" fmla="*/ 645354 w 1540370"/>
                <a:gd name="connsiteY15" fmla="*/ 1640541 h 1663875"/>
                <a:gd name="connsiteX16" fmla="*/ 532299 w 1540370"/>
                <a:gd name="connsiteY16" fmla="*/ 1579453 h 1663875"/>
                <a:gd name="connsiteX17" fmla="*/ 155450 w 1540370"/>
                <a:gd name="connsiteY17" fmla="*/ 1358596 h 1663875"/>
                <a:gd name="connsiteX18" fmla="*/ 103634 w 1540370"/>
                <a:gd name="connsiteY18" fmla="*/ 1321003 h 1663875"/>
                <a:gd name="connsiteX19" fmla="*/ 94212 w 1540370"/>
                <a:gd name="connsiteY19" fmla="*/ 1311605 h 1663875"/>
                <a:gd name="connsiteX20" fmla="*/ 80080 w 1540370"/>
                <a:gd name="connsiteY20" fmla="*/ 1297508 h 1663875"/>
                <a:gd name="connsiteX21" fmla="*/ 51817 w 1540370"/>
                <a:gd name="connsiteY21" fmla="*/ 1255216 h 1663875"/>
                <a:gd name="connsiteX22" fmla="*/ 0 w 1540370"/>
                <a:gd name="connsiteY22" fmla="*/ 1053156 h 1663875"/>
                <a:gd name="connsiteX23" fmla="*/ 4711 w 1540370"/>
                <a:gd name="connsiteY23" fmla="*/ 564452 h 1663875"/>
                <a:gd name="connsiteX24" fmla="*/ 32974 w 1540370"/>
                <a:gd name="connsiteY24" fmla="*/ 446975 h 1663875"/>
                <a:gd name="connsiteX25" fmla="*/ 75370 w 1540370"/>
                <a:gd name="connsiteY25" fmla="*/ 371790 h 1663875"/>
                <a:gd name="connsiteX26" fmla="*/ 136608 w 1540370"/>
                <a:gd name="connsiteY26" fmla="*/ 315401 h 1663875"/>
                <a:gd name="connsiteX27" fmla="*/ 141318 w 1540370"/>
                <a:gd name="connsiteY27" fmla="*/ 315401 h 1663875"/>
                <a:gd name="connsiteX28" fmla="*/ 268505 w 1540370"/>
                <a:gd name="connsiteY28" fmla="*/ 235516 h 1663875"/>
                <a:gd name="connsiteX29" fmla="*/ 579405 w 1540370"/>
                <a:gd name="connsiteY29" fmla="*/ 56952 h 1663875"/>
                <a:gd name="connsiteX30" fmla="*/ 756053 w 1540370"/>
                <a:gd name="connsiteY30" fmla="*/ 563 h 166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40370" h="1663875">
                  <a:moveTo>
                    <a:pt x="756053" y="563"/>
                  </a:moveTo>
                  <a:cubicBezTo>
                    <a:pt x="814936" y="-2962"/>
                    <a:pt x="873819" y="9961"/>
                    <a:pt x="932701" y="42854"/>
                  </a:cubicBezTo>
                  <a:cubicBezTo>
                    <a:pt x="1045756" y="99243"/>
                    <a:pt x="1154100" y="165030"/>
                    <a:pt x="1262444" y="230817"/>
                  </a:cubicBezTo>
                  <a:cubicBezTo>
                    <a:pt x="1309550" y="254313"/>
                    <a:pt x="1356656" y="282507"/>
                    <a:pt x="1399052" y="310702"/>
                  </a:cubicBezTo>
                  <a:cubicBezTo>
                    <a:pt x="1422605" y="334197"/>
                    <a:pt x="1446158" y="357692"/>
                    <a:pt x="1469711" y="376489"/>
                  </a:cubicBezTo>
                  <a:cubicBezTo>
                    <a:pt x="1469711" y="381188"/>
                    <a:pt x="1469711" y="385887"/>
                    <a:pt x="1469711" y="385887"/>
                  </a:cubicBezTo>
                  <a:cubicBezTo>
                    <a:pt x="1516817" y="437577"/>
                    <a:pt x="1540370" y="498665"/>
                    <a:pt x="1540370" y="564452"/>
                  </a:cubicBezTo>
                  <a:cubicBezTo>
                    <a:pt x="1540370" y="747716"/>
                    <a:pt x="1540370" y="930980"/>
                    <a:pt x="1535660" y="1114244"/>
                  </a:cubicBezTo>
                  <a:cubicBezTo>
                    <a:pt x="1535660" y="1170633"/>
                    <a:pt x="1516817" y="1222323"/>
                    <a:pt x="1479132" y="1269314"/>
                  </a:cubicBezTo>
                  <a:cubicBezTo>
                    <a:pt x="1469711" y="1283411"/>
                    <a:pt x="1460290" y="1297508"/>
                    <a:pt x="1450869" y="1311605"/>
                  </a:cubicBezTo>
                  <a:cubicBezTo>
                    <a:pt x="1446158" y="1316304"/>
                    <a:pt x="1441447" y="1321003"/>
                    <a:pt x="1432026" y="1330402"/>
                  </a:cubicBezTo>
                  <a:cubicBezTo>
                    <a:pt x="1427316" y="1330402"/>
                    <a:pt x="1422605" y="1335101"/>
                    <a:pt x="1422605" y="1335101"/>
                  </a:cubicBezTo>
                  <a:cubicBezTo>
                    <a:pt x="1394341" y="1353897"/>
                    <a:pt x="1370788" y="1377392"/>
                    <a:pt x="1342524" y="1391490"/>
                  </a:cubicBezTo>
                  <a:cubicBezTo>
                    <a:pt x="1238891" y="1452578"/>
                    <a:pt x="1135258" y="1508967"/>
                    <a:pt x="1031624" y="1570055"/>
                  </a:cubicBezTo>
                  <a:cubicBezTo>
                    <a:pt x="970386" y="1607647"/>
                    <a:pt x="904438" y="1645240"/>
                    <a:pt x="829068" y="1659337"/>
                  </a:cubicBezTo>
                  <a:cubicBezTo>
                    <a:pt x="763119" y="1668735"/>
                    <a:pt x="706592" y="1664036"/>
                    <a:pt x="645354" y="1640541"/>
                  </a:cubicBezTo>
                  <a:cubicBezTo>
                    <a:pt x="607669" y="1621744"/>
                    <a:pt x="569984" y="1602948"/>
                    <a:pt x="532299" y="1579453"/>
                  </a:cubicBezTo>
                  <a:cubicBezTo>
                    <a:pt x="405113" y="1508967"/>
                    <a:pt x="277926" y="1433781"/>
                    <a:pt x="155450" y="1358596"/>
                  </a:cubicBezTo>
                  <a:cubicBezTo>
                    <a:pt x="136608" y="1349198"/>
                    <a:pt x="117765" y="1335101"/>
                    <a:pt x="103634" y="1321003"/>
                  </a:cubicBezTo>
                  <a:cubicBezTo>
                    <a:pt x="98923" y="1321003"/>
                    <a:pt x="94212" y="1316304"/>
                    <a:pt x="94212" y="1311605"/>
                  </a:cubicBezTo>
                  <a:cubicBezTo>
                    <a:pt x="89502" y="1306906"/>
                    <a:pt x="84791" y="1302207"/>
                    <a:pt x="80080" y="1297508"/>
                  </a:cubicBezTo>
                  <a:cubicBezTo>
                    <a:pt x="70659" y="1283411"/>
                    <a:pt x="61238" y="1269314"/>
                    <a:pt x="51817" y="1255216"/>
                  </a:cubicBezTo>
                  <a:cubicBezTo>
                    <a:pt x="14132" y="1194128"/>
                    <a:pt x="0" y="1123642"/>
                    <a:pt x="0" y="1053156"/>
                  </a:cubicBezTo>
                  <a:cubicBezTo>
                    <a:pt x="4711" y="888688"/>
                    <a:pt x="4711" y="724221"/>
                    <a:pt x="4711" y="564452"/>
                  </a:cubicBezTo>
                  <a:cubicBezTo>
                    <a:pt x="9421" y="522160"/>
                    <a:pt x="23553" y="484568"/>
                    <a:pt x="32974" y="446975"/>
                  </a:cubicBezTo>
                  <a:cubicBezTo>
                    <a:pt x="42396" y="423480"/>
                    <a:pt x="61238" y="395285"/>
                    <a:pt x="75370" y="371790"/>
                  </a:cubicBezTo>
                  <a:cubicBezTo>
                    <a:pt x="94212" y="352993"/>
                    <a:pt x="117765" y="334197"/>
                    <a:pt x="136608" y="315401"/>
                  </a:cubicBezTo>
                  <a:cubicBezTo>
                    <a:pt x="136608" y="315401"/>
                    <a:pt x="141318" y="315401"/>
                    <a:pt x="141318" y="315401"/>
                  </a:cubicBezTo>
                  <a:cubicBezTo>
                    <a:pt x="183714" y="287206"/>
                    <a:pt x="226109" y="259012"/>
                    <a:pt x="268505" y="235516"/>
                  </a:cubicBezTo>
                  <a:cubicBezTo>
                    <a:pt x="372138" y="174428"/>
                    <a:pt x="475772" y="113340"/>
                    <a:pt x="579405" y="56952"/>
                  </a:cubicBezTo>
                  <a:cubicBezTo>
                    <a:pt x="638288" y="24058"/>
                    <a:pt x="697171" y="4087"/>
                    <a:pt x="756053" y="563"/>
                  </a:cubicBezTo>
                  <a:close/>
                </a:path>
              </a:pathLst>
            </a:custGeom>
          </p:spPr>
        </p:pic>
      </p:grpSp>
      <p:grpSp>
        <p:nvGrpSpPr>
          <p:cNvPr id="36" name="组合 35"/>
          <p:cNvGrpSpPr/>
          <p:nvPr/>
        </p:nvGrpSpPr>
        <p:grpSpPr>
          <a:xfrm>
            <a:off x="513717" y="337821"/>
            <a:ext cx="3195955" cy="493395"/>
            <a:chOff x="809" y="532"/>
            <a:chExt cx="5033" cy="777"/>
          </a:xfrm>
        </p:grpSpPr>
        <p:sp>
          <p:nvSpPr>
            <p:cNvPr id="2" name="文本框 1"/>
            <p:cNvSpPr txBox="1"/>
            <p:nvPr/>
          </p:nvSpPr>
          <p:spPr>
            <a:xfrm>
              <a:off x="1209" y="532"/>
              <a:ext cx="4633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endParaRPr lang="zh-CN" altLang="en-US" sz="2400" b="1" dirty="0">
                <a:solidFill>
                  <a:srgbClr val="4E878E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809" y="621"/>
              <a:ext cx="400" cy="688"/>
              <a:chOff x="809" y="621"/>
              <a:chExt cx="400" cy="688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809" y="621"/>
                <a:ext cx="120" cy="688"/>
              </a:xfrm>
              <a:prstGeom prst="rect">
                <a:avLst/>
              </a:prstGeom>
              <a:solidFill>
                <a:srgbClr val="4E87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49" y="621"/>
                <a:ext cx="120" cy="688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089" y="621"/>
                <a:ext cx="120" cy="6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4086263" y="1198179"/>
            <a:ext cx="4019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服务行业在资源回收方面的尝试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792000" y="288000"/>
            <a:ext cx="10969200" cy="70560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4E878E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rPr>
              <a:t>服务行业的创新实践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274594" y="2055562"/>
            <a:ext cx="3642815" cy="3632173"/>
            <a:chOff x="3602037" y="1179513"/>
            <a:chExt cx="4348164" cy="4335462"/>
          </a:xfrm>
        </p:grpSpPr>
        <p:sp>
          <p:nvSpPr>
            <p:cNvPr id="6" name="Freeform 6"/>
            <p:cNvSpPr/>
            <p:nvPr/>
          </p:nvSpPr>
          <p:spPr bwMode="auto">
            <a:xfrm>
              <a:off x="5018088" y="3629025"/>
              <a:ext cx="2903538" cy="1885950"/>
            </a:xfrm>
            <a:custGeom>
              <a:avLst/>
              <a:gdLst>
                <a:gd name="T0" fmla="*/ 1898 w 1898"/>
                <a:gd name="T1" fmla="*/ 4 h 1235"/>
                <a:gd name="T2" fmla="*/ 1872 w 1898"/>
                <a:gd name="T3" fmla="*/ 134 h 1235"/>
                <a:gd name="T4" fmla="*/ 1785 w 1898"/>
                <a:gd name="T5" fmla="*/ 392 h 1235"/>
                <a:gd name="T6" fmla="*/ 1677 w 1898"/>
                <a:gd name="T7" fmla="*/ 591 h 1235"/>
                <a:gd name="T8" fmla="*/ 1522 w 1898"/>
                <a:gd name="T9" fmla="*/ 788 h 1235"/>
                <a:gd name="T10" fmla="*/ 1179 w 1898"/>
                <a:gd name="T11" fmla="*/ 1055 h 1235"/>
                <a:gd name="T12" fmla="*/ 936 w 1898"/>
                <a:gd name="T13" fmla="*/ 1160 h 1235"/>
                <a:gd name="T14" fmla="*/ 664 w 1898"/>
                <a:gd name="T15" fmla="*/ 1218 h 1235"/>
                <a:gd name="T16" fmla="*/ 545 w 1898"/>
                <a:gd name="T17" fmla="*/ 1231 h 1235"/>
                <a:gd name="T18" fmla="*/ 458 w 1898"/>
                <a:gd name="T19" fmla="*/ 1214 h 1235"/>
                <a:gd name="T20" fmla="*/ 222 w 1898"/>
                <a:gd name="T21" fmla="*/ 1065 h 1235"/>
                <a:gd name="T22" fmla="*/ 49 w 1898"/>
                <a:gd name="T23" fmla="*/ 779 h 1235"/>
                <a:gd name="T24" fmla="*/ 1 w 1898"/>
                <a:gd name="T25" fmla="*/ 400 h 1235"/>
                <a:gd name="T26" fmla="*/ 32 w 1898"/>
                <a:gd name="T27" fmla="*/ 371 h 1235"/>
                <a:gd name="T28" fmla="*/ 556 w 1898"/>
                <a:gd name="T29" fmla="*/ 372 h 1235"/>
                <a:gd name="T30" fmla="*/ 1000 w 1898"/>
                <a:gd name="T31" fmla="*/ 372 h 1235"/>
                <a:gd name="T32" fmla="*/ 1064 w 1898"/>
                <a:gd name="T33" fmla="*/ 375 h 1235"/>
                <a:gd name="T34" fmla="*/ 1227 w 1898"/>
                <a:gd name="T35" fmla="*/ 370 h 1235"/>
                <a:gd name="T36" fmla="*/ 1367 w 1898"/>
                <a:gd name="T37" fmla="*/ 352 h 1235"/>
                <a:gd name="T38" fmla="*/ 1578 w 1898"/>
                <a:gd name="T39" fmla="*/ 286 h 1235"/>
                <a:gd name="T40" fmla="*/ 1833 w 1898"/>
                <a:gd name="T41" fmla="*/ 80 h 1235"/>
                <a:gd name="T42" fmla="*/ 1875 w 1898"/>
                <a:gd name="T43" fmla="*/ 17 h 1235"/>
                <a:gd name="T44" fmla="*/ 1893 w 1898"/>
                <a:gd name="T45" fmla="*/ 0 h 1235"/>
                <a:gd name="T46" fmla="*/ 1898 w 1898"/>
                <a:gd name="T47" fmla="*/ 4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8" h="1235">
                  <a:moveTo>
                    <a:pt x="1898" y="4"/>
                  </a:moveTo>
                  <a:cubicBezTo>
                    <a:pt x="1890" y="48"/>
                    <a:pt x="1882" y="91"/>
                    <a:pt x="1872" y="134"/>
                  </a:cubicBezTo>
                  <a:cubicBezTo>
                    <a:pt x="1852" y="223"/>
                    <a:pt x="1827" y="311"/>
                    <a:pt x="1785" y="392"/>
                  </a:cubicBezTo>
                  <a:cubicBezTo>
                    <a:pt x="1751" y="459"/>
                    <a:pt x="1719" y="529"/>
                    <a:pt x="1677" y="591"/>
                  </a:cubicBezTo>
                  <a:cubicBezTo>
                    <a:pt x="1631" y="660"/>
                    <a:pt x="1579" y="727"/>
                    <a:pt x="1522" y="788"/>
                  </a:cubicBezTo>
                  <a:cubicBezTo>
                    <a:pt x="1423" y="896"/>
                    <a:pt x="1308" y="985"/>
                    <a:pt x="1179" y="1055"/>
                  </a:cubicBezTo>
                  <a:cubicBezTo>
                    <a:pt x="1101" y="1097"/>
                    <a:pt x="1021" y="1133"/>
                    <a:pt x="936" y="1160"/>
                  </a:cubicBezTo>
                  <a:cubicBezTo>
                    <a:pt x="848" y="1189"/>
                    <a:pt x="758" y="1210"/>
                    <a:pt x="664" y="1218"/>
                  </a:cubicBezTo>
                  <a:cubicBezTo>
                    <a:pt x="625" y="1221"/>
                    <a:pt x="585" y="1226"/>
                    <a:pt x="545" y="1231"/>
                  </a:cubicBezTo>
                  <a:cubicBezTo>
                    <a:pt x="514" y="1235"/>
                    <a:pt x="486" y="1225"/>
                    <a:pt x="458" y="1214"/>
                  </a:cubicBezTo>
                  <a:cubicBezTo>
                    <a:pt x="370" y="1179"/>
                    <a:pt x="291" y="1130"/>
                    <a:pt x="222" y="1065"/>
                  </a:cubicBezTo>
                  <a:cubicBezTo>
                    <a:pt x="139" y="985"/>
                    <a:pt x="82" y="889"/>
                    <a:pt x="49" y="779"/>
                  </a:cubicBezTo>
                  <a:cubicBezTo>
                    <a:pt x="11" y="655"/>
                    <a:pt x="0" y="529"/>
                    <a:pt x="1" y="400"/>
                  </a:cubicBezTo>
                  <a:cubicBezTo>
                    <a:pt x="1" y="375"/>
                    <a:pt x="6" y="371"/>
                    <a:pt x="32" y="371"/>
                  </a:cubicBezTo>
                  <a:cubicBezTo>
                    <a:pt x="207" y="372"/>
                    <a:pt x="381" y="372"/>
                    <a:pt x="556" y="372"/>
                  </a:cubicBezTo>
                  <a:cubicBezTo>
                    <a:pt x="704" y="372"/>
                    <a:pt x="852" y="372"/>
                    <a:pt x="1000" y="372"/>
                  </a:cubicBezTo>
                  <a:cubicBezTo>
                    <a:pt x="1021" y="372"/>
                    <a:pt x="1042" y="375"/>
                    <a:pt x="1064" y="375"/>
                  </a:cubicBezTo>
                  <a:cubicBezTo>
                    <a:pt x="1118" y="374"/>
                    <a:pt x="1173" y="374"/>
                    <a:pt x="1227" y="370"/>
                  </a:cubicBezTo>
                  <a:cubicBezTo>
                    <a:pt x="1274" y="366"/>
                    <a:pt x="1321" y="360"/>
                    <a:pt x="1367" y="352"/>
                  </a:cubicBezTo>
                  <a:cubicBezTo>
                    <a:pt x="1440" y="339"/>
                    <a:pt x="1510" y="317"/>
                    <a:pt x="1578" y="286"/>
                  </a:cubicBezTo>
                  <a:cubicBezTo>
                    <a:pt x="1680" y="238"/>
                    <a:pt x="1763" y="167"/>
                    <a:pt x="1833" y="80"/>
                  </a:cubicBezTo>
                  <a:cubicBezTo>
                    <a:pt x="1849" y="60"/>
                    <a:pt x="1861" y="38"/>
                    <a:pt x="1875" y="17"/>
                  </a:cubicBezTo>
                  <a:cubicBezTo>
                    <a:pt x="1880" y="11"/>
                    <a:pt x="1887" y="6"/>
                    <a:pt x="1893" y="0"/>
                  </a:cubicBezTo>
                  <a:cubicBezTo>
                    <a:pt x="1895" y="1"/>
                    <a:pt x="1897" y="3"/>
                    <a:pt x="1898" y="4"/>
                  </a:cubicBezTo>
                  <a:close/>
                </a:path>
              </a:pathLst>
            </a:custGeom>
            <a:solidFill>
              <a:srgbClr val="4E8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3613150" y="1179513"/>
              <a:ext cx="2903538" cy="1871662"/>
            </a:xfrm>
            <a:custGeom>
              <a:avLst/>
              <a:gdLst>
                <a:gd name="T0" fmla="*/ 4 w 1899"/>
                <a:gd name="T1" fmla="*/ 1226 h 1226"/>
                <a:gd name="T2" fmla="*/ 1 w 1899"/>
                <a:gd name="T3" fmla="*/ 1202 h 1226"/>
                <a:gd name="T4" fmla="*/ 44 w 1899"/>
                <a:gd name="T5" fmla="*/ 1010 h 1226"/>
                <a:gd name="T6" fmla="*/ 78 w 1899"/>
                <a:gd name="T7" fmla="*/ 911 h 1226"/>
                <a:gd name="T8" fmla="*/ 210 w 1899"/>
                <a:gd name="T9" fmla="*/ 649 h 1226"/>
                <a:gd name="T10" fmla="*/ 446 w 1899"/>
                <a:gd name="T11" fmla="*/ 369 h 1226"/>
                <a:gd name="T12" fmla="*/ 823 w 1899"/>
                <a:gd name="T13" fmla="*/ 123 h 1226"/>
                <a:gd name="T14" fmla="*/ 1035 w 1899"/>
                <a:gd name="T15" fmla="*/ 48 h 1226"/>
                <a:gd name="T16" fmla="*/ 1364 w 1899"/>
                <a:gd name="T17" fmla="*/ 0 h 1226"/>
                <a:gd name="T18" fmla="*/ 1439 w 1899"/>
                <a:gd name="T19" fmla="*/ 16 h 1226"/>
                <a:gd name="T20" fmla="*/ 1700 w 1899"/>
                <a:gd name="T21" fmla="*/ 188 h 1226"/>
                <a:gd name="T22" fmla="*/ 1830 w 1899"/>
                <a:gd name="T23" fmla="*/ 391 h 1226"/>
                <a:gd name="T24" fmla="*/ 1882 w 1899"/>
                <a:gd name="T25" fmla="*/ 591 h 1226"/>
                <a:gd name="T26" fmla="*/ 1898 w 1899"/>
                <a:gd name="T27" fmla="*/ 818 h 1226"/>
                <a:gd name="T28" fmla="*/ 1866 w 1899"/>
                <a:gd name="T29" fmla="*/ 849 h 1226"/>
                <a:gd name="T30" fmla="*/ 876 w 1899"/>
                <a:gd name="T31" fmla="*/ 849 h 1226"/>
                <a:gd name="T32" fmla="*/ 687 w 1899"/>
                <a:gd name="T33" fmla="*/ 853 h 1226"/>
                <a:gd name="T34" fmla="*/ 489 w 1899"/>
                <a:gd name="T35" fmla="*/ 880 h 1226"/>
                <a:gd name="T36" fmla="*/ 104 w 1899"/>
                <a:gd name="T37" fmla="*/ 1096 h 1226"/>
                <a:gd name="T38" fmla="*/ 4 w 1899"/>
                <a:gd name="T39" fmla="*/ 1226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9" h="1226">
                  <a:moveTo>
                    <a:pt x="4" y="1226"/>
                  </a:moveTo>
                  <a:cubicBezTo>
                    <a:pt x="3" y="1216"/>
                    <a:pt x="0" y="1208"/>
                    <a:pt x="1" y="1202"/>
                  </a:cubicBezTo>
                  <a:cubicBezTo>
                    <a:pt x="15" y="1137"/>
                    <a:pt x="28" y="1073"/>
                    <a:pt x="44" y="1010"/>
                  </a:cubicBezTo>
                  <a:cubicBezTo>
                    <a:pt x="53" y="976"/>
                    <a:pt x="65" y="944"/>
                    <a:pt x="78" y="911"/>
                  </a:cubicBezTo>
                  <a:cubicBezTo>
                    <a:pt x="113" y="820"/>
                    <a:pt x="156" y="731"/>
                    <a:pt x="210" y="649"/>
                  </a:cubicBezTo>
                  <a:cubicBezTo>
                    <a:pt x="276" y="545"/>
                    <a:pt x="355" y="451"/>
                    <a:pt x="446" y="369"/>
                  </a:cubicBezTo>
                  <a:cubicBezTo>
                    <a:pt x="558" y="267"/>
                    <a:pt x="683" y="182"/>
                    <a:pt x="823" y="123"/>
                  </a:cubicBezTo>
                  <a:cubicBezTo>
                    <a:pt x="892" y="94"/>
                    <a:pt x="963" y="68"/>
                    <a:pt x="1035" y="48"/>
                  </a:cubicBezTo>
                  <a:cubicBezTo>
                    <a:pt x="1142" y="18"/>
                    <a:pt x="1252" y="2"/>
                    <a:pt x="1364" y="0"/>
                  </a:cubicBezTo>
                  <a:cubicBezTo>
                    <a:pt x="1389" y="0"/>
                    <a:pt x="1415" y="6"/>
                    <a:pt x="1439" y="16"/>
                  </a:cubicBezTo>
                  <a:cubicBezTo>
                    <a:pt x="1538" y="54"/>
                    <a:pt x="1625" y="111"/>
                    <a:pt x="1700" y="188"/>
                  </a:cubicBezTo>
                  <a:cubicBezTo>
                    <a:pt x="1757" y="246"/>
                    <a:pt x="1801" y="315"/>
                    <a:pt x="1830" y="391"/>
                  </a:cubicBezTo>
                  <a:cubicBezTo>
                    <a:pt x="1855" y="455"/>
                    <a:pt x="1871" y="522"/>
                    <a:pt x="1882" y="591"/>
                  </a:cubicBezTo>
                  <a:cubicBezTo>
                    <a:pt x="1895" y="666"/>
                    <a:pt x="1895" y="742"/>
                    <a:pt x="1898" y="818"/>
                  </a:cubicBezTo>
                  <a:cubicBezTo>
                    <a:pt x="1899" y="843"/>
                    <a:pt x="1891" y="849"/>
                    <a:pt x="1866" y="849"/>
                  </a:cubicBezTo>
                  <a:cubicBezTo>
                    <a:pt x="1536" y="849"/>
                    <a:pt x="1206" y="849"/>
                    <a:pt x="876" y="849"/>
                  </a:cubicBezTo>
                  <a:cubicBezTo>
                    <a:pt x="813" y="849"/>
                    <a:pt x="750" y="848"/>
                    <a:pt x="687" y="853"/>
                  </a:cubicBezTo>
                  <a:cubicBezTo>
                    <a:pt x="621" y="858"/>
                    <a:pt x="554" y="865"/>
                    <a:pt x="489" y="880"/>
                  </a:cubicBezTo>
                  <a:cubicBezTo>
                    <a:pt x="341" y="914"/>
                    <a:pt x="208" y="980"/>
                    <a:pt x="104" y="1096"/>
                  </a:cubicBezTo>
                  <a:cubicBezTo>
                    <a:pt x="69" y="1134"/>
                    <a:pt x="40" y="1178"/>
                    <a:pt x="4" y="1226"/>
                  </a:cubicBezTo>
                  <a:close/>
                </a:path>
              </a:pathLst>
            </a:custGeom>
            <a:solidFill>
              <a:srgbClr val="4E8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602037" y="2578101"/>
              <a:ext cx="1882775" cy="2889250"/>
            </a:xfrm>
            <a:custGeom>
              <a:avLst/>
              <a:gdLst>
                <a:gd name="T0" fmla="*/ 1226 w 1231"/>
                <a:gd name="T1" fmla="*/ 1892 h 1893"/>
                <a:gd name="T2" fmla="*/ 1204 w 1231"/>
                <a:gd name="T3" fmla="*/ 1892 h 1893"/>
                <a:gd name="T4" fmla="*/ 872 w 1231"/>
                <a:gd name="T5" fmla="*/ 1798 h 1893"/>
                <a:gd name="T6" fmla="*/ 495 w 1231"/>
                <a:gd name="T7" fmla="*/ 1565 h 1893"/>
                <a:gd name="T8" fmla="*/ 160 w 1231"/>
                <a:gd name="T9" fmla="*/ 1141 h 1893"/>
                <a:gd name="T10" fmla="*/ 51 w 1231"/>
                <a:gd name="T11" fmla="*/ 848 h 1893"/>
                <a:gd name="T12" fmla="*/ 6 w 1231"/>
                <a:gd name="T13" fmla="*/ 563 h 1893"/>
                <a:gd name="T14" fmla="*/ 52 w 1231"/>
                <a:gd name="T15" fmla="*/ 392 h 1893"/>
                <a:gd name="T16" fmla="*/ 288 w 1231"/>
                <a:gd name="T17" fmla="*/ 124 h 1893"/>
                <a:gd name="T18" fmla="*/ 549 w 1231"/>
                <a:gd name="T19" fmla="*/ 26 h 1893"/>
                <a:gd name="T20" fmla="*/ 835 w 1231"/>
                <a:gd name="T21" fmla="*/ 1 h 1893"/>
                <a:gd name="T22" fmla="*/ 856 w 1231"/>
                <a:gd name="T23" fmla="*/ 24 h 1893"/>
                <a:gd name="T24" fmla="*/ 856 w 1231"/>
                <a:gd name="T25" fmla="*/ 122 h 1893"/>
                <a:gd name="T26" fmla="*/ 856 w 1231"/>
                <a:gd name="T27" fmla="*/ 992 h 1893"/>
                <a:gd name="T28" fmla="*/ 853 w 1231"/>
                <a:gd name="T29" fmla="*/ 1102 h 1893"/>
                <a:gd name="T30" fmla="*/ 916 w 1231"/>
                <a:gd name="T31" fmla="*/ 1511 h 1893"/>
                <a:gd name="T32" fmla="*/ 1135 w 1231"/>
                <a:gd name="T33" fmla="*/ 1820 h 1893"/>
                <a:gd name="T34" fmla="*/ 1218 w 1231"/>
                <a:gd name="T35" fmla="*/ 1878 h 1893"/>
                <a:gd name="T36" fmla="*/ 1231 w 1231"/>
                <a:gd name="T37" fmla="*/ 1884 h 1893"/>
                <a:gd name="T38" fmla="*/ 1226 w 1231"/>
                <a:gd name="T39" fmla="*/ 1892 h 1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31" h="1893">
                  <a:moveTo>
                    <a:pt x="1226" y="1892"/>
                  </a:moveTo>
                  <a:cubicBezTo>
                    <a:pt x="1219" y="1892"/>
                    <a:pt x="1211" y="1893"/>
                    <a:pt x="1204" y="1892"/>
                  </a:cubicBezTo>
                  <a:cubicBezTo>
                    <a:pt x="1090" y="1873"/>
                    <a:pt x="979" y="1843"/>
                    <a:pt x="872" y="1798"/>
                  </a:cubicBezTo>
                  <a:cubicBezTo>
                    <a:pt x="734" y="1740"/>
                    <a:pt x="609" y="1662"/>
                    <a:pt x="495" y="1565"/>
                  </a:cubicBezTo>
                  <a:cubicBezTo>
                    <a:pt x="356" y="1445"/>
                    <a:pt x="245" y="1303"/>
                    <a:pt x="160" y="1141"/>
                  </a:cubicBezTo>
                  <a:cubicBezTo>
                    <a:pt x="112" y="1048"/>
                    <a:pt x="77" y="950"/>
                    <a:pt x="51" y="848"/>
                  </a:cubicBezTo>
                  <a:cubicBezTo>
                    <a:pt x="27" y="754"/>
                    <a:pt x="15" y="659"/>
                    <a:pt x="6" y="563"/>
                  </a:cubicBezTo>
                  <a:cubicBezTo>
                    <a:pt x="0" y="499"/>
                    <a:pt x="24" y="445"/>
                    <a:pt x="52" y="392"/>
                  </a:cubicBezTo>
                  <a:cubicBezTo>
                    <a:pt x="108" y="283"/>
                    <a:pt x="184" y="191"/>
                    <a:pt x="288" y="124"/>
                  </a:cubicBezTo>
                  <a:cubicBezTo>
                    <a:pt x="368" y="74"/>
                    <a:pt x="457" y="46"/>
                    <a:pt x="549" y="26"/>
                  </a:cubicBezTo>
                  <a:cubicBezTo>
                    <a:pt x="643" y="7"/>
                    <a:pt x="739" y="2"/>
                    <a:pt x="835" y="1"/>
                  </a:cubicBezTo>
                  <a:cubicBezTo>
                    <a:pt x="853" y="0"/>
                    <a:pt x="856" y="10"/>
                    <a:pt x="856" y="24"/>
                  </a:cubicBezTo>
                  <a:cubicBezTo>
                    <a:pt x="856" y="57"/>
                    <a:pt x="856" y="90"/>
                    <a:pt x="856" y="122"/>
                  </a:cubicBezTo>
                  <a:cubicBezTo>
                    <a:pt x="856" y="412"/>
                    <a:pt x="856" y="702"/>
                    <a:pt x="856" y="992"/>
                  </a:cubicBezTo>
                  <a:cubicBezTo>
                    <a:pt x="856" y="1029"/>
                    <a:pt x="854" y="1065"/>
                    <a:pt x="853" y="1102"/>
                  </a:cubicBezTo>
                  <a:cubicBezTo>
                    <a:pt x="853" y="1242"/>
                    <a:pt x="870" y="1379"/>
                    <a:pt x="916" y="1511"/>
                  </a:cubicBezTo>
                  <a:cubicBezTo>
                    <a:pt x="959" y="1634"/>
                    <a:pt x="1033" y="1738"/>
                    <a:pt x="1135" y="1820"/>
                  </a:cubicBezTo>
                  <a:cubicBezTo>
                    <a:pt x="1161" y="1842"/>
                    <a:pt x="1190" y="1859"/>
                    <a:pt x="1218" y="1878"/>
                  </a:cubicBezTo>
                  <a:cubicBezTo>
                    <a:pt x="1222" y="1881"/>
                    <a:pt x="1227" y="1882"/>
                    <a:pt x="1231" y="1884"/>
                  </a:cubicBezTo>
                  <a:cubicBezTo>
                    <a:pt x="1229" y="1887"/>
                    <a:pt x="1228" y="1889"/>
                    <a:pt x="1226" y="1892"/>
                  </a:cubicBezTo>
                  <a:close/>
                </a:path>
              </a:pathLst>
            </a:custGeom>
            <a:solidFill>
              <a:srgbClr val="026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6084888" y="1195388"/>
              <a:ext cx="1865313" cy="2870200"/>
            </a:xfrm>
            <a:custGeom>
              <a:avLst/>
              <a:gdLst>
                <a:gd name="T0" fmla="*/ 2 w 1220"/>
                <a:gd name="T1" fmla="*/ 1 h 1880"/>
                <a:gd name="T2" fmla="*/ 26 w 1220"/>
                <a:gd name="T3" fmla="*/ 1 h 1880"/>
                <a:gd name="T4" fmla="*/ 302 w 1220"/>
                <a:gd name="T5" fmla="*/ 72 h 1880"/>
                <a:gd name="T6" fmla="*/ 636 w 1220"/>
                <a:gd name="T7" fmla="*/ 250 h 1880"/>
                <a:gd name="T8" fmla="*/ 899 w 1220"/>
                <a:gd name="T9" fmla="*/ 496 h 1880"/>
                <a:gd name="T10" fmla="*/ 1074 w 1220"/>
                <a:gd name="T11" fmla="*/ 765 h 1880"/>
                <a:gd name="T12" fmla="*/ 1178 w 1220"/>
                <a:gd name="T13" fmla="*/ 1051 h 1880"/>
                <a:gd name="T14" fmla="*/ 1219 w 1220"/>
                <a:gd name="T15" fmla="*/ 1354 h 1880"/>
                <a:gd name="T16" fmla="*/ 1185 w 1220"/>
                <a:gd name="T17" fmla="*/ 1470 h 1880"/>
                <a:gd name="T18" fmla="*/ 1037 w 1220"/>
                <a:gd name="T19" fmla="*/ 1679 h 1880"/>
                <a:gd name="T20" fmla="*/ 749 w 1220"/>
                <a:gd name="T21" fmla="*/ 1839 h 1880"/>
                <a:gd name="T22" fmla="*/ 397 w 1220"/>
                <a:gd name="T23" fmla="*/ 1880 h 1880"/>
                <a:gd name="T24" fmla="*/ 369 w 1220"/>
                <a:gd name="T25" fmla="*/ 1857 h 1880"/>
                <a:gd name="T26" fmla="*/ 370 w 1220"/>
                <a:gd name="T27" fmla="*/ 957 h 1880"/>
                <a:gd name="T28" fmla="*/ 371 w 1220"/>
                <a:gd name="T29" fmla="*/ 737 h 1880"/>
                <a:gd name="T30" fmla="*/ 331 w 1220"/>
                <a:gd name="T31" fmla="*/ 451 h 1880"/>
                <a:gd name="T32" fmla="*/ 208 w 1220"/>
                <a:gd name="T33" fmla="*/ 191 h 1880"/>
                <a:gd name="T34" fmla="*/ 12 w 1220"/>
                <a:gd name="T35" fmla="*/ 15 h 1880"/>
                <a:gd name="T36" fmla="*/ 0 w 1220"/>
                <a:gd name="T37" fmla="*/ 6 h 1880"/>
                <a:gd name="T38" fmla="*/ 2 w 1220"/>
                <a:gd name="T39" fmla="*/ 1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20" h="1880">
                  <a:moveTo>
                    <a:pt x="2" y="1"/>
                  </a:moveTo>
                  <a:cubicBezTo>
                    <a:pt x="10" y="1"/>
                    <a:pt x="18" y="0"/>
                    <a:pt x="26" y="1"/>
                  </a:cubicBezTo>
                  <a:cubicBezTo>
                    <a:pt x="120" y="15"/>
                    <a:pt x="212" y="39"/>
                    <a:pt x="302" y="72"/>
                  </a:cubicBezTo>
                  <a:cubicBezTo>
                    <a:pt x="421" y="117"/>
                    <a:pt x="532" y="176"/>
                    <a:pt x="636" y="250"/>
                  </a:cubicBezTo>
                  <a:cubicBezTo>
                    <a:pt x="734" y="321"/>
                    <a:pt x="822" y="403"/>
                    <a:pt x="899" y="496"/>
                  </a:cubicBezTo>
                  <a:cubicBezTo>
                    <a:pt x="968" y="579"/>
                    <a:pt x="1027" y="668"/>
                    <a:pt x="1074" y="765"/>
                  </a:cubicBezTo>
                  <a:cubicBezTo>
                    <a:pt x="1118" y="857"/>
                    <a:pt x="1155" y="951"/>
                    <a:pt x="1178" y="1051"/>
                  </a:cubicBezTo>
                  <a:cubicBezTo>
                    <a:pt x="1201" y="1151"/>
                    <a:pt x="1215" y="1252"/>
                    <a:pt x="1219" y="1354"/>
                  </a:cubicBezTo>
                  <a:cubicBezTo>
                    <a:pt x="1220" y="1396"/>
                    <a:pt x="1202" y="1433"/>
                    <a:pt x="1185" y="1470"/>
                  </a:cubicBezTo>
                  <a:cubicBezTo>
                    <a:pt x="1149" y="1548"/>
                    <a:pt x="1100" y="1619"/>
                    <a:pt x="1037" y="1679"/>
                  </a:cubicBezTo>
                  <a:cubicBezTo>
                    <a:pt x="955" y="1758"/>
                    <a:pt x="859" y="1809"/>
                    <a:pt x="749" y="1839"/>
                  </a:cubicBezTo>
                  <a:cubicBezTo>
                    <a:pt x="633" y="1870"/>
                    <a:pt x="516" y="1880"/>
                    <a:pt x="397" y="1880"/>
                  </a:cubicBezTo>
                  <a:cubicBezTo>
                    <a:pt x="374" y="1880"/>
                    <a:pt x="369" y="1876"/>
                    <a:pt x="369" y="1857"/>
                  </a:cubicBezTo>
                  <a:cubicBezTo>
                    <a:pt x="370" y="1557"/>
                    <a:pt x="369" y="1257"/>
                    <a:pt x="370" y="957"/>
                  </a:cubicBezTo>
                  <a:cubicBezTo>
                    <a:pt x="370" y="884"/>
                    <a:pt x="372" y="810"/>
                    <a:pt x="371" y="737"/>
                  </a:cubicBezTo>
                  <a:cubicBezTo>
                    <a:pt x="369" y="640"/>
                    <a:pt x="354" y="545"/>
                    <a:pt x="331" y="451"/>
                  </a:cubicBezTo>
                  <a:cubicBezTo>
                    <a:pt x="307" y="355"/>
                    <a:pt x="268" y="268"/>
                    <a:pt x="208" y="191"/>
                  </a:cubicBezTo>
                  <a:cubicBezTo>
                    <a:pt x="154" y="120"/>
                    <a:pt x="90" y="59"/>
                    <a:pt x="12" y="15"/>
                  </a:cubicBezTo>
                  <a:cubicBezTo>
                    <a:pt x="7" y="12"/>
                    <a:pt x="4" y="9"/>
                    <a:pt x="0" y="6"/>
                  </a:cubicBezTo>
                  <a:cubicBezTo>
                    <a:pt x="1" y="4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026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29131" y="1758559"/>
            <a:ext cx="3058019" cy="836950"/>
            <a:chOff x="1371277" y="1173243"/>
            <a:chExt cx="3058816" cy="837169"/>
          </a:xfrm>
        </p:grpSpPr>
        <p:sp>
          <p:nvSpPr>
            <p:cNvPr id="12" name="文本框 11"/>
            <p:cNvSpPr txBox="1"/>
            <p:nvPr/>
          </p:nvSpPr>
          <p:spPr>
            <a:xfrm flipH="1">
              <a:off x="1371277" y="1548626"/>
              <a:ext cx="3040537" cy="461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alibri" panose="020F0502020204030204" charset="0"/>
                  <a:sym typeface="Arial"/>
                </a:rPr>
                <a:t>当前处理方式及其挑战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charset="0"/>
                <a:sym typeface="Arial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13432" y="1173243"/>
              <a:ext cx="2516661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</a:pPr>
              <a:r>
                <a:rPr lang="zh-CN" altLang="en-US" sz="2000" noProof="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农业废弃物处理现状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58646" y="4411465"/>
            <a:ext cx="3110231" cy="836950"/>
            <a:chOff x="1300773" y="1173243"/>
            <a:chExt cx="3111040" cy="837169"/>
          </a:xfrm>
        </p:grpSpPr>
        <p:sp>
          <p:nvSpPr>
            <p:cNvPr id="15" name="文本框 14"/>
            <p:cNvSpPr txBox="1"/>
            <p:nvPr/>
          </p:nvSpPr>
          <p:spPr>
            <a:xfrm flipH="1">
              <a:off x="1300773" y="1548626"/>
              <a:ext cx="3111040" cy="461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alibri" panose="020F0502020204030204" charset="0"/>
                  <a:sym typeface="Arial"/>
                </a:rPr>
                <a:t>技术改进与政策如何推动发展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charset="0"/>
                <a:sym typeface="Arial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913431" y="1173243"/>
              <a:ext cx="2478550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</a:pPr>
              <a:r>
                <a:rPr lang="zh-CN" altLang="en-US" sz="2000" noProof="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技术创新与政策支持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H="1">
            <a:off x="8195462" y="1758559"/>
            <a:ext cx="2772272" cy="836950"/>
            <a:chOff x="1663453" y="1173243"/>
            <a:chExt cx="2772993" cy="837169"/>
          </a:xfrm>
        </p:grpSpPr>
        <p:sp>
          <p:nvSpPr>
            <p:cNvPr id="18" name="文本框 17"/>
            <p:cNvSpPr txBox="1"/>
            <p:nvPr/>
          </p:nvSpPr>
          <p:spPr>
            <a:xfrm flipH="1">
              <a:off x="1663453" y="1548626"/>
              <a:ext cx="2748362" cy="461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alibri" panose="020F0502020204030204" charset="0"/>
                  <a:sym typeface="Arial"/>
                </a:rPr>
                <a:t>转废为保，提升资源利用率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charset="0"/>
                <a:sym typeface="Arial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14902" y="1173243"/>
              <a:ext cx="2721544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</a:pPr>
              <a:r>
                <a:rPr lang="zh-CN" altLang="en-US" sz="2000" noProof="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农业废弃物资源化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8214513" y="4411465"/>
            <a:ext cx="3262783" cy="793028"/>
            <a:chOff x="1153758" y="1173243"/>
            <a:chExt cx="3263633" cy="793236"/>
          </a:xfrm>
        </p:grpSpPr>
        <p:sp>
          <p:nvSpPr>
            <p:cNvPr id="21" name="文本框 20"/>
            <p:cNvSpPr txBox="1"/>
            <p:nvPr/>
          </p:nvSpPr>
          <p:spPr>
            <a:xfrm flipH="1">
              <a:off x="1714892" y="1548626"/>
              <a:ext cx="2696912" cy="417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alibri" panose="020F0502020204030204" charset="0"/>
                  <a:sym typeface="Arial"/>
                </a:rPr>
                <a:t>农业企业技术模式创新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cs typeface="Calibri" panose="020F0502020204030204" charset="0"/>
                <a:sym typeface="Arial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53758" y="1173243"/>
              <a:ext cx="3263633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</a:pPr>
              <a:r>
                <a:rPr lang="zh-CN" altLang="en-US" sz="2000" noProof="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农业企业实践案例分析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532F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43577" y="4885847"/>
            <a:ext cx="274623" cy="366581"/>
            <a:chOff x="2448949" y="6473150"/>
            <a:chExt cx="274694" cy="366676"/>
          </a:xfrm>
          <a:solidFill>
            <a:schemeClr val="bg1"/>
          </a:solidFill>
        </p:grpSpPr>
        <p:sp>
          <p:nvSpPr>
            <p:cNvPr id="24" name="AutoShape 115"/>
            <p:cNvSpPr/>
            <p:nvPr/>
          </p:nvSpPr>
          <p:spPr bwMode="auto">
            <a:xfrm>
              <a:off x="2448949" y="6473150"/>
              <a:ext cx="274694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090" tIns="38090" rIns="38090" bIns="3809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AutoShape 116"/>
            <p:cNvSpPr/>
            <p:nvPr/>
          </p:nvSpPr>
          <p:spPr bwMode="auto">
            <a:xfrm>
              <a:off x="2563457" y="6690903"/>
              <a:ext cx="45678" cy="688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090" tIns="38090" rIns="38090" bIns="3809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97909" y="2429211"/>
            <a:ext cx="365955" cy="365955"/>
            <a:chOff x="3868099" y="5741049"/>
            <a:chExt cx="366050" cy="366050"/>
          </a:xfrm>
          <a:solidFill>
            <a:schemeClr val="bg1"/>
          </a:solidFill>
        </p:grpSpPr>
        <p:sp>
          <p:nvSpPr>
            <p:cNvPr id="27" name="AutoShape 123"/>
            <p:cNvSpPr/>
            <p:nvPr/>
          </p:nvSpPr>
          <p:spPr bwMode="auto">
            <a:xfrm>
              <a:off x="3868099" y="5741049"/>
              <a:ext cx="366050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090" tIns="38090" rIns="38090" bIns="3809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8" name="AutoShape 124"/>
            <p:cNvSpPr/>
            <p:nvPr/>
          </p:nvSpPr>
          <p:spPr bwMode="auto">
            <a:xfrm>
              <a:off x="3971344" y="5843668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090" tIns="38090" rIns="38090" bIns="3809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AutoShape 125"/>
            <p:cNvSpPr/>
            <p:nvPr/>
          </p:nvSpPr>
          <p:spPr bwMode="auto">
            <a:xfrm>
              <a:off x="4005134" y="5878083"/>
              <a:ext cx="91982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090" tIns="38090" rIns="38090" bIns="3809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32356" y="3614366"/>
            <a:ext cx="366581" cy="308404"/>
            <a:chOff x="4600201" y="5775463"/>
            <a:chExt cx="366676" cy="308484"/>
          </a:xfrm>
          <a:solidFill>
            <a:schemeClr val="bg1"/>
          </a:solidFill>
        </p:grpSpPr>
        <p:sp>
          <p:nvSpPr>
            <p:cNvPr id="31" name="AutoShape 120"/>
            <p:cNvSpPr/>
            <p:nvPr/>
          </p:nvSpPr>
          <p:spPr bwMode="auto">
            <a:xfrm>
              <a:off x="4692182" y="5855558"/>
              <a:ext cx="182712" cy="1827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090" tIns="38090" rIns="38090" bIns="3809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AutoShape 121"/>
            <p:cNvSpPr/>
            <p:nvPr/>
          </p:nvSpPr>
          <p:spPr bwMode="auto">
            <a:xfrm>
              <a:off x="4737861" y="5901235"/>
              <a:ext cx="51310" cy="513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090" tIns="38090" rIns="38090" bIns="3809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AutoShape 122"/>
            <p:cNvSpPr/>
            <p:nvPr/>
          </p:nvSpPr>
          <p:spPr bwMode="auto">
            <a:xfrm>
              <a:off x="4600201" y="5775463"/>
              <a:ext cx="366676" cy="3084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090" tIns="38090" rIns="38090" bIns="3809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96692" y="3579334"/>
            <a:ext cx="366581" cy="343436"/>
            <a:chOff x="4600201" y="6496302"/>
            <a:chExt cx="366676" cy="343525"/>
          </a:xfrm>
          <a:solidFill>
            <a:schemeClr val="bg1"/>
          </a:solidFill>
        </p:grpSpPr>
        <p:sp>
          <p:nvSpPr>
            <p:cNvPr id="36" name="AutoShape 110"/>
            <p:cNvSpPr/>
            <p:nvPr/>
          </p:nvSpPr>
          <p:spPr bwMode="auto">
            <a:xfrm>
              <a:off x="4646507" y="6541981"/>
              <a:ext cx="274069" cy="18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090" tIns="38090" rIns="38090" bIns="3809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AutoShape 111"/>
            <p:cNvSpPr/>
            <p:nvPr/>
          </p:nvSpPr>
          <p:spPr bwMode="auto">
            <a:xfrm>
              <a:off x="4600201" y="6496302"/>
              <a:ext cx="366676" cy="343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090" tIns="38090" rIns="38090" bIns="3809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2653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3717" y="337821"/>
            <a:ext cx="3163570" cy="493395"/>
            <a:chOff x="809" y="532"/>
            <a:chExt cx="4982" cy="777"/>
          </a:xfrm>
        </p:grpSpPr>
        <p:sp>
          <p:nvSpPr>
            <p:cNvPr id="4" name="文本框 3"/>
            <p:cNvSpPr txBox="1"/>
            <p:nvPr/>
          </p:nvSpPr>
          <p:spPr>
            <a:xfrm>
              <a:off x="1158" y="532"/>
              <a:ext cx="4633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endParaRPr lang="zh-CN" altLang="en-US" sz="2400" b="1" dirty="0">
                <a:solidFill>
                  <a:srgbClr val="4E878E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809" y="621"/>
              <a:ext cx="400" cy="688"/>
              <a:chOff x="809" y="621"/>
              <a:chExt cx="400" cy="688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809" y="621"/>
                <a:ext cx="120" cy="688"/>
              </a:xfrm>
              <a:prstGeom prst="rect">
                <a:avLst/>
              </a:prstGeom>
              <a:solidFill>
                <a:srgbClr val="4E87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949" y="621"/>
                <a:ext cx="120" cy="688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089" y="621"/>
                <a:ext cx="120" cy="6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sp>
        <p:nvSpPr>
          <p:cNvPr id="41" name="TextBox 40"/>
          <p:cNvSpPr txBox="1"/>
          <p:nvPr/>
        </p:nvSpPr>
        <p:spPr>
          <a:xfrm>
            <a:off x="4445876" y="1056290"/>
            <a:ext cx="3768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农业领域资源利用与回收实践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2000" y="288000"/>
            <a:ext cx="10969200" cy="70560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4E878E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rPr>
              <a:t>农业废弃物处理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13717" y="337822"/>
            <a:ext cx="3162935" cy="493395"/>
            <a:chOff x="809" y="532"/>
            <a:chExt cx="4981" cy="777"/>
          </a:xfrm>
        </p:grpSpPr>
        <p:sp>
          <p:nvSpPr>
            <p:cNvPr id="2" name="文本框 1"/>
            <p:cNvSpPr txBox="1"/>
            <p:nvPr/>
          </p:nvSpPr>
          <p:spPr>
            <a:xfrm>
              <a:off x="1158" y="532"/>
              <a:ext cx="463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endParaRPr lang="zh-CN" altLang="en-US" sz="2400" b="1" dirty="0">
                <a:solidFill>
                  <a:srgbClr val="4E878E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809" y="621"/>
              <a:ext cx="400" cy="688"/>
              <a:chOff x="809" y="621"/>
              <a:chExt cx="400" cy="688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809" y="621"/>
                <a:ext cx="120" cy="688"/>
              </a:xfrm>
              <a:prstGeom prst="rect">
                <a:avLst/>
              </a:prstGeom>
              <a:solidFill>
                <a:srgbClr val="4E87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49" y="621"/>
                <a:ext cx="120" cy="688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89" y="621"/>
                <a:ext cx="120" cy="6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130322478"/>
              </p:ext>
            </p:extLst>
          </p:nvPr>
        </p:nvGraphicFramePr>
        <p:xfrm>
          <a:off x="2032000" y="1560786"/>
          <a:ext cx="7096234" cy="4577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65635" y="1164663"/>
            <a:ext cx="5060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不同行业在资源回收中的合作方式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21062" y="1923393"/>
            <a:ext cx="3736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4E878E"/>
                </a:solidFill>
              </a:rPr>
              <a:t>跨行业合作的意义</a:t>
            </a:r>
            <a:endParaRPr lang="en-US" altLang="zh-CN" b="1" dirty="0">
              <a:solidFill>
                <a:srgbClr val="4E878E"/>
              </a:solidFill>
            </a:endParaRPr>
          </a:p>
          <a:p>
            <a:r>
              <a:rPr lang="zh-CN" altLang="en-US" sz="1400" dirty="0"/>
              <a:t>整合资源，共享优势，实现共赢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5332" y="3132083"/>
            <a:ext cx="3736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4E878E"/>
                </a:solidFill>
              </a:rPr>
              <a:t>跨行业合作案例分析</a:t>
            </a:r>
            <a:endParaRPr lang="en-US" altLang="zh-CN" b="1" dirty="0">
              <a:solidFill>
                <a:srgbClr val="4E878E"/>
              </a:solidFill>
            </a:endParaRPr>
          </a:p>
          <a:p>
            <a:pPr algn="r"/>
            <a:r>
              <a:rPr lang="zh-CN" altLang="en-US" sz="1400" dirty="0"/>
              <a:t>分析成功案例，提炼经验教训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5332" y="5234152"/>
            <a:ext cx="3736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4E878E"/>
                </a:solidFill>
              </a:rPr>
              <a:t>跨行业合作的意义</a:t>
            </a:r>
            <a:endParaRPr lang="en-US" altLang="zh-CN" b="1" dirty="0">
              <a:solidFill>
                <a:srgbClr val="4E878E"/>
              </a:solidFill>
            </a:endParaRPr>
          </a:p>
          <a:p>
            <a:pPr algn="r"/>
            <a:r>
              <a:rPr lang="zh-CN" altLang="en-US" sz="1400" dirty="0"/>
              <a:t>整合资源，共享优势，实现共赢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21062" y="4361793"/>
            <a:ext cx="3736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4E878E"/>
                </a:solidFill>
              </a:rPr>
              <a:t>跨行业合作的挑战与对策</a:t>
            </a:r>
            <a:endParaRPr lang="en-US" altLang="zh-CN" b="1" dirty="0">
              <a:solidFill>
                <a:srgbClr val="4E878E"/>
              </a:solidFill>
            </a:endParaRPr>
          </a:p>
          <a:p>
            <a:r>
              <a:rPr lang="zh-CN" altLang="en-US" sz="1400" dirty="0"/>
              <a:t>识别问题，提出解决方案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792000" y="288000"/>
            <a:ext cx="10969200" cy="70560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4E878E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rPr>
              <a:t>跨行业合作模式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3415" y="1471297"/>
            <a:ext cx="2651760" cy="4732655"/>
            <a:chOff x="1097" y="2283"/>
            <a:chExt cx="4651" cy="7453"/>
          </a:xfrm>
        </p:grpSpPr>
        <p:sp>
          <p:nvSpPr>
            <p:cNvPr id="3" name="圆角矩形 2"/>
            <p:cNvSpPr/>
            <p:nvPr/>
          </p:nvSpPr>
          <p:spPr>
            <a:xfrm>
              <a:off x="1097" y="2283"/>
              <a:ext cx="4651" cy="745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E87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325" name="组合 324"/>
            <p:cNvGrpSpPr/>
            <p:nvPr/>
          </p:nvGrpSpPr>
          <p:grpSpPr>
            <a:xfrm>
              <a:off x="3047" y="2896"/>
              <a:ext cx="862" cy="956"/>
              <a:chOff x="5346701" y="4424363"/>
              <a:chExt cx="573088" cy="728663"/>
            </a:xfrm>
            <a:solidFill>
              <a:srgbClr val="707E84"/>
            </a:solidFill>
          </p:grpSpPr>
          <p:sp>
            <p:nvSpPr>
              <p:cNvPr id="326" name="Freeform 98"/>
              <p:cNvSpPr/>
              <p:nvPr/>
            </p:nvSpPr>
            <p:spPr bwMode="auto">
              <a:xfrm>
                <a:off x="5472113" y="4424363"/>
                <a:ext cx="312738" cy="388938"/>
              </a:xfrm>
              <a:custGeom>
                <a:avLst/>
                <a:gdLst>
                  <a:gd name="T0" fmla="*/ 100 w 107"/>
                  <a:gd name="T1" fmla="*/ 52 h 133"/>
                  <a:gd name="T2" fmla="*/ 100 w 107"/>
                  <a:gd name="T3" fmla="*/ 44 h 133"/>
                  <a:gd name="T4" fmla="*/ 55 w 107"/>
                  <a:gd name="T5" fmla="*/ 0 h 133"/>
                  <a:gd name="T6" fmla="*/ 53 w 107"/>
                  <a:gd name="T7" fmla="*/ 0 h 133"/>
                  <a:gd name="T8" fmla="*/ 7 w 107"/>
                  <a:gd name="T9" fmla="*/ 44 h 133"/>
                  <a:gd name="T10" fmla="*/ 7 w 107"/>
                  <a:gd name="T11" fmla="*/ 52 h 133"/>
                  <a:gd name="T12" fmla="*/ 0 w 107"/>
                  <a:gd name="T13" fmla="*/ 59 h 133"/>
                  <a:gd name="T14" fmla="*/ 0 w 107"/>
                  <a:gd name="T15" fmla="*/ 76 h 133"/>
                  <a:gd name="T16" fmla="*/ 7 w 107"/>
                  <a:gd name="T17" fmla="*/ 82 h 133"/>
                  <a:gd name="T18" fmla="*/ 7 w 107"/>
                  <a:gd name="T19" fmla="*/ 82 h 133"/>
                  <a:gd name="T20" fmla="*/ 53 w 107"/>
                  <a:gd name="T21" fmla="*/ 133 h 133"/>
                  <a:gd name="T22" fmla="*/ 55 w 107"/>
                  <a:gd name="T23" fmla="*/ 133 h 133"/>
                  <a:gd name="T24" fmla="*/ 100 w 107"/>
                  <a:gd name="T25" fmla="*/ 82 h 133"/>
                  <a:gd name="T26" fmla="*/ 100 w 107"/>
                  <a:gd name="T27" fmla="*/ 82 h 133"/>
                  <a:gd name="T28" fmla="*/ 107 w 107"/>
                  <a:gd name="T29" fmla="*/ 76 h 133"/>
                  <a:gd name="T30" fmla="*/ 107 w 107"/>
                  <a:gd name="T31" fmla="*/ 59 h 133"/>
                  <a:gd name="T32" fmla="*/ 100 w 107"/>
                  <a:gd name="T33" fmla="*/ 5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" h="133">
                    <a:moveTo>
                      <a:pt x="100" y="52"/>
                    </a:moveTo>
                    <a:cubicBezTo>
                      <a:pt x="100" y="48"/>
                      <a:pt x="100" y="45"/>
                      <a:pt x="100" y="44"/>
                    </a:cubicBezTo>
                    <a:cubicBezTo>
                      <a:pt x="100" y="28"/>
                      <a:pt x="89" y="0"/>
                      <a:pt x="55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16" y="0"/>
                      <a:pt x="7" y="28"/>
                      <a:pt x="7" y="44"/>
                    </a:cubicBezTo>
                    <a:cubicBezTo>
                      <a:pt x="7" y="45"/>
                      <a:pt x="7" y="48"/>
                      <a:pt x="7" y="52"/>
                    </a:cubicBezTo>
                    <a:cubicBezTo>
                      <a:pt x="3" y="52"/>
                      <a:pt x="0" y="55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7" y="82"/>
                    </a:cubicBezTo>
                    <a:cubicBezTo>
                      <a:pt x="7" y="82"/>
                      <a:pt x="7" y="82"/>
                      <a:pt x="7" y="82"/>
                    </a:cubicBezTo>
                    <a:cubicBezTo>
                      <a:pt x="10" y="106"/>
                      <a:pt x="38" y="133"/>
                      <a:pt x="53" y="133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70" y="133"/>
                      <a:pt x="97" y="106"/>
                      <a:pt x="100" y="82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104" y="82"/>
                      <a:pt x="107" y="79"/>
                      <a:pt x="107" y="76"/>
                    </a:cubicBezTo>
                    <a:cubicBezTo>
                      <a:pt x="107" y="59"/>
                      <a:pt x="107" y="59"/>
                      <a:pt x="107" y="59"/>
                    </a:cubicBezTo>
                    <a:cubicBezTo>
                      <a:pt x="107" y="55"/>
                      <a:pt x="104" y="52"/>
                      <a:pt x="10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27" name="Freeform 99"/>
              <p:cNvSpPr/>
              <p:nvPr/>
            </p:nvSpPr>
            <p:spPr bwMode="auto">
              <a:xfrm>
                <a:off x="5346701" y="4851401"/>
                <a:ext cx="285750" cy="301625"/>
              </a:xfrm>
              <a:custGeom>
                <a:avLst/>
                <a:gdLst>
                  <a:gd name="T0" fmla="*/ 51 w 98"/>
                  <a:gd name="T1" fmla="*/ 0 h 103"/>
                  <a:gd name="T2" fmla="*/ 0 w 98"/>
                  <a:gd name="T3" fmla="*/ 51 h 103"/>
                  <a:gd name="T4" fmla="*/ 0 w 98"/>
                  <a:gd name="T5" fmla="*/ 103 h 103"/>
                  <a:gd name="T6" fmla="*/ 98 w 98"/>
                  <a:gd name="T7" fmla="*/ 103 h 103"/>
                  <a:gd name="T8" fmla="*/ 53 w 98"/>
                  <a:gd name="T9" fmla="*/ 0 h 103"/>
                  <a:gd name="T10" fmla="*/ 51 w 98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3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98" y="103"/>
                      <a:pt x="98" y="103"/>
                      <a:pt x="98" y="103"/>
                    </a:cubicBezTo>
                    <a:cubicBezTo>
                      <a:pt x="53" y="0"/>
                      <a:pt x="53" y="0"/>
                      <a:pt x="53" y="0"/>
                    </a:cubicBez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28" name="Freeform 100"/>
              <p:cNvSpPr/>
              <p:nvPr/>
            </p:nvSpPr>
            <p:spPr bwMode="auto">
              <a:xfrm>
                <a:off x="5632451" y="4851401"/>
                <a:ext cx="287338" cy="301625"/>
              </a:xfrm>
              <a:custGeom>
                <a:avLst/>
                <a:gdLst>
                  <a:gd name="T0" fmla="*/ 47 w 98"/>
                  <a:gd name="T1" fmla="*/ 0 h 103"/>
                  <a:gd name="T2" fmla="*/ 42 w 98"/>
                  <a:gd name="T3" fmla="*/ 0 h 103"/>
                  <a:gd name="T4" fmla="*/ 0 w 98"/>
                  <a:gd name="T5" fmla="*/ 103 h 103"/>
                  <a:gd name="T6" fmla="*/ 98 w 98"/>
                  <a:gd name="T7" fmla="*/ 103 h 103"/>
                  <a:gd name="T8" fmla="*/ 98 w 98"/>
                  <a:gd name="T9" fmla="*/ 51 h 103"/>
                  <a:gd name="T10" fmla="*/ 47 w 98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3">
                    <a:moveTo>
                      <a:pt x="47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98" y="103"/>
                      <a:pt x="98" y="103"/>
                      <a:pt x="98" y="103"/>
                    </a:cubicBezTo>
                    <a:cubicBezTo>
                      <a:pt x="98" y="51"/>
                      <a:pt x="98" y="51"/>
                      <a:pt x="98" y="51"/>
                    </a:cubicBezTo>
                    <a:cubicBezTo>
                      <a:pt x="98" y="23"/>
                      <a:pt x="75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29" name="Freeform 101"/>
              <p:cNvSpPr/>
              <p:nvPr/>
            </p:nvSpPr>
            <p:spPr bwMode="auto">
              <a:xfrm>
                <a:off x="5554663" y="4822826"/>
                <a:ext cx="76200" cy="87313"/>
              </a:xfrm>
              <a:custGeom>
                <a:avLst/>
                <a:gdLst>
                  <a:gd name="T0" fmla="*/ 48 w 48"/>
                  <a:gd name="T1" fmla="*/ 28 h 55"/>
                  <a:gd name="T2" fmla="*/ 0 w 48"/>
                  <a:gd name="T3" fmla="*/ 0 h 55"/>
                  <a:gd name="T4" fmla="*/ 0 w 48"/>
                  <a:gd name="T5" fmla="*/ 55 h 55"/>
                  <a:gd name="T6" fmla="*/ 48 w 48"/>
                  <a:gd name="T7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55">
                    <a:moveTo>
                      <a:pt x="48" y="28"/>
                    </a:moveTo>
                    <a:lnTo>
                      <a:pt x="0" y="0"/>
                    </a:lnTo>
                    <a:lnTo>
                      <a:pt x="0" y="55"/>
                    </a:lnTo>
                    <a:lnTo>
                      <a:pt x="48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30" name="Freeform 102"/>
              <p:cNvSpPr/>
              <p:nvPr/>
            </p:nvSpPr>
            <p:spPr bwMode="auto">
              <a:xfrm>
                <a:off x="5630863" y="4822826"/>
                <a:ext cx="74613" cy="87313"/>
              </a:xfrm>
              <a:custGeom>
                <a:avLst/>
                <a:gdLst>
                  <a:gd name="T0" fmla="*/ 0 w 47"/>
                  <a:gd name="T1" fmla="*/ 28 h 55"/>
                  <a:gd name="T2" fmla="*/ 47 w 47"/>
                  <a:gd name="T3" fmla="*/ 0 h 55"/>
                  <a:gd name="T4" fmla="*/ 47 w 47"/>
                  <a:gd name="T5" fmla="*/ 55 h 55"/>
                  <a:gd name="T6" fmla="*/ 0 w 47"/>
                  <a:gd name="T7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5">
                    <a:moveTo>
                      <a:pt x="0" y="28"/>
                    </a:moveTo>
                    <a:lnTo>
                      <a:pt x="47" y="0"/>
                    </a:lnTo>
                    <a:lnTo>
                      <a:pt x="47" y="55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31" name="Oval 103"/>
              <p:cNvSpPr>
                <a:spLocks noChangeArrowheads="1"/>
              </p:cNvSpPr>
              <p:nvPr/>
            </p:nvSpPr>
            <p:spPr bwMode="auto">
              <a:xfrm>
                <a:off x="5603876" y="4843463"/>
                <a:ext cx="49213" cy="492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361" y="4499"/>
              <a:ext cx="421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200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1.</a:t>
              </a:r>
              <a:r>
                <a:rPr lang="zh-CN" altLang="en-US" sz="200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可持续发展战略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42" y="5805"/>
              <a:ext cx="4076" cy="1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Times New Roman" panose="02020603050405020304" charset="0"/>
                  <a:sym typeface="Arial"/>
                </a:rPr>
                <a:t>制定长期规划，均衡发展</a:t>
              </a:r>
              <a:endParaRPr lang="en-US" sz="1600" b="0" dirty="0">
                <a:solidFill>
                  <a:schemeClr val="tx1"/>
                </a:solidFill>
                <a:latin typeface="Arial"/>
                <a:ea typeface="微软雅黑"/>
                <a:cs typeface="Times New Roman" panose="02020603050405020304" charset="0"/>
                <a:sym typeface="Arial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84551" y="1471296"/>
            <a:ext cx="2651760" cy="4732655"/>
            <a:chOff x="5330" y="2317"/>
            <a:chExt cx="4176" cy="7453"/>
          </a:xfrm>
        </p:grpSpPr>
        <p:sp>
          <p:nvSpPr>
            <p:cNvPr id="33" name="圆角矩形 32"/>
            <p:cNvSpPr/>
            <p:nvPr/>
          </p:nvSpPr>
          <p:spPr>
            <a:xfrm>
              <a:off x="5330" y="2317"/>
              <a:ext cx="4176" cy="745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E87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567" y="4533"/>
              <a:ext cx="3788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200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2.</a:t>
              </a:r>
              <a:r>
                <a:rPr lang="zh-CN" altLang="en-US" sz="200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资源循环利用实践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572" y="5839"/>
              <a:ext cx="3778" cy="1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Times New Roman" panose="02020603050405020304" charset="0"/>
                  <a:sym typeface="Arial"/>
                </a:rPr>
                <a:t>企业内部循环利用资源，降低消耗</a:t>
              </a:r>
              <a:endParaRPr lang="en-US" sz="1600" b="0" dirty="0">
                <a:solidFill>
                  <a:schemeClr val="tx1"/>
                </a:solidFill>
                <a:latin typeface="Arial"/>
                <a:ea typeface="微软雅黑"/>
                <a:cs typeface="Times New Roman" panose="02020603050405020304" charset="0"/>
                <a:sym typeface="Arial"/>
              </a:endParaRPr>
            </a:p>
          </p:txBody>
        </p:sp>
        <p:grpSp>
          <p:nvGrpSpPr>
            <p:cNvPr id="215" name="组合 214"/>
            <p:cNvGrpSpPr/>
            <p:nvPr/>
          </p:nvGrpSpPr>
          <p:grpSpPr>
            <a:xfrm>
              <a:off x="6931" y="3116"/>
              <a:ext cx="960" cy="770"/>
              <a:chOff x="10677526" y="5697538"/>
              <a:chExt cx="725488" cy="600076"/>
            </a:xfrm>
            <a:solidFill>
              <a:srgbClr val="707E84"/>
            </a:solidFill>
          </p:grpSpPr>
          <p:sp>
            <p:nvSpPr>
              <p:cNvPr id="216" name="Freeform 10"/>
              <p:cNvSpPr/>
              <p:nvPr/>
            </p:nvSpPr>
            <p:spPr bwMode="auto">
              <a:xfrm>
                <a:off x="10677526" y="5697538"/>
                <a:ext cx="725488" cy="219075"/>
              </a:xfrm>
              <a:custGeom>
                <a:avLst/>
                <a:gdLst>
                  <a:gd name="T0" fmla="*/ 248 w 248"/>
                  <a:gd name="T1" fmla="*/ 33 h 75"/>
                  <a:gd name="T2" fmla="*/ 210 w 248"/>
                  <a:gd name="T3" fmla="*/ 9 h 75"/>
                  <a:gd name="T4" fmla="*/ 38 w 248"/>
                  <a:gd name="T5" fmla="*/ 9 h 75"/>
                  <a:gd name="T6" fmla="*/ 0 w 248"/>
                  <a:gd name="T7" fmla="*/ 33 h 75"/>
                  <a:gd name="T8" fmla="*/ 0 w 248"/>
                  <a:gd name="T9" fmla="*/ 33 h 75"/>
                  <a:gd name="T10" fmla="*/ 0 w 248"/>
                  <a:gd name="T11" fmla="*/ 36 h 75"/>
                  <a:gd name="T12" fmla="*/ 0 w 248"/>
                  <a:gd name="T13" fmla="*/ 65 h 75"/>
                  <a:gd name="T14" fmla="*/ 7 w 248"/>
                  <a:gd name="T15" fmla="*/ 73 h 75"/>
                  <a:gd name="T16" fmla="*/ 46 w 248"/>
                  <a:gd name="T17" fmla="*/ 73 h 75"/>
                  <a:gd name="T18" fmla="*/ 53 w 248"/>
                  <a:gd name="T19" fmla="*/ 65 h 75"/>
                  <a:gd name="T20" fmla="*/ 53 w 248"/>
                  <a:gd name="T21" fmla="*/ 39 h 75"/>
                  <a:gd name="T22" fmla="*/ 195 w 248"/>
                  <a:gd name="T23" fmla="*/ 38 h 75"/>
                  <a:gd name="T24" fmla="*/ 195 w 248"/>
                  <a:gd name="T25" fmla="*/ 67 h 75"/>
                  <a:gd name="T26" fmla="*/ 202 w 248"/>
                  <a:gd name="T27" fmla="*/ 75 h 75"/>
                  <a:gd name="T28" fmla="*/ 241 w 248"/>
                  <a:gd name="T29" fmla="*/ 75 h 75"/>
                  <a:gd name="T30" fmla="*/ 248 w 248"/>
                  <a:gd name="T31" fmla="*/ 67 h 75"/>
                  <a:gd name="T32" fmla="*/ 248 w 248"/>
                  <a:gd name="T33" fmla="*/ 36 h 75"/>
                  <a:gd name="T34" fmla="*/ 248 w 248"/>
                  <a:gd name="T35" fmla="*/ 34 h 75"/>
                  <a:gd name="T36" fmla="*/ 248 w 248"/>
                  <a:gd name="T37" fmla="*/ 3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8" h="75">
                    <a:moveTo>
                      <a:pt x="248" y="33"/>
                    </a:moveTo>
                    <a:cubicBezTo>
                      <a:pt x="248" y="24"/>
                      <a:pt x="231" y="12"/>
                      <a:pt x="210" y="9"/>
                    </a:cubicBezTo>
                    <a:cubicBezTo>
                      <a:pt x="153" y="0"/>
                      <a:pt x="95" y="0"/>
                      <a:pt x="38" y="9"/>
                    </a:cubicBezTo>
                    <a:cubicBezTo>
                      <a:pt x="17" y="12"/>
                      <a:pt x="0" y="2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5"/>
                      <a:pt x="0" y="36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9"/>
                      <a:pt x="3" y="73"/>
                      <a:pt x="7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50" y="73"/>
                      <a:pt x="53" y="69"/>
                      <a:pt x="53" y="65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100" y="32"/>
                      <a:pt x="148" y="32"/>
                      <a:pt x="195" y="38"/>
                    </a:cubicBezTo>
                    <a:cubicBezTo>
                      <a:pt x="195" y="67"/>
                      <a:pt x="195" y="67"/>
                      <a:pt x="195" y="67"/>
                    </a:cubicBezTo>
                    <a:cubicBezTo>
                      <a:pt x="195" y="71"/>
                      <a:pt x="198" y="75"/>
                      <a:pt x="202" y="75"/>
                    </a:cubicBezTo>
                    <a:cubicBezTo>
                      <a:pt x="241" y="75"/>
                      <a:pt x="241" y="75"/>
                      <a:pt x="241" y="75"/>
                    </a:cubicBezTo>
                    <a:cubicBezTo>
                      <a:pt x="245" y="75"/>
                      <a:pt x="248" y="71"/>
                      <a:pt x="248" y="67"/>
                    </a:cubicBezTo>
                    <a:cubicBezTo>
                      <a:pt x="248" y="36"/>
                      <a:pt x="248" y="36"/>
                      <a:pt x="248" y="36"/>
                    </a:cubicBezTo>
                    <a:cubicBezTo>
                      <a:pt x="248" y="36"/>
                      <a:pt x="248" y="35"/>
                      <a:pt x="248" y="34"/>
                    </a:cubicBezTo>
                    <a:cubicBezTo>
                      <a:pt x="248" y="34"/>
                      <a:pt x="248" y="33"/>
                      <a:pt x="248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17" name="Freeform 11"/>
              <p:cNvSpPr>
                <a:spLocks noEditPoints="1"/>
              </p:cNvSpPr>
              <p:nvPr/>
            </p:nvSpPr>
            <p:spPr bwMode="auto">
              <a:xfrm>
                <a:off x="10701338" y="5870576"/>
                <a:ext cx="687388" cy="427038"/>
              </a:xfrm>
              <a:custGeom>
                <a:avLst/>
                <a:gdLst>
                  <a:gd name="T0" fmla="*/ 221 w 235"/>
                  <a:gd name="T1" fmla="*/ 63 h 146"/>
                  <a:gd name="T2" fmla="*/ 179 w 235"/>
                  <a:gd name="T3" fmla="*/ 49 h 146"/>
                  <a:gd name="T4" fmla="*/ 167 w 235"/>
                  <a:gd name="T5" fmla="*/ 46 h 146"/>
                  <a:gd name="T6" fmla="*/ 167 w 235"/>
                  <a:gd name="T7" fmla="*/ 0 h 146"/>
                  <a:gd name="T8" fmla="*/ 149 w 235"/>
                  <a:gd name="T9" fmla="*/ 0 h 146"/>
                  <a:gd name="T10" fmla="*/ 149 w 235"/>
                  <a:gd name="T11" fmla="*/ 27 h 146"/>
                  <a:gd name="T12" fmla="*/ 84 w 235"/>
                  <a:gd name="T13" fmla="*/ 27 h 146"/>
                  <a:gd name="T14" fmla="*/ 84 w 235"/>
                  <a:gd name="T15" fmla="*/ 0 h 146"/>
                  <a:gd name="T16" fmla="*/ 66 w 235"/>
                  <a:gd name="T17" fmla="*/ 0 h 146"/>
                  <a:gd name="T18" fmla="*/ 66 w 235"/>
                  <a:gd name="T19" fmla="*/ 47 h 146"/>
                  <a:gd name="T20" fmla="*/ 55 w 235"/>
                  <a:gd name="T21" fmla="*/ 49 h 146"/>
                  <a:gd name="T22" fmla="*/ 14 w 235"/>
                  <a:gd name="T23" fmla="*/ 63 h 146"/>
                  <a:gd name="T24" fmla="*/ 0 w 235"/>
                  <a:gd name="T25" fmla="*/ 83 h 146"/>
                  <a:gd name="T26" fmla="*/ 0 w 235"/>
                  <a:gd name="T27" fmla="*/ 131 h 146"/>
                  <a:gd name="T28" fmla="*/ 15 w 235"/>
                  <a:gd name="T29" fmla="*/ 146 h 146"/>
                  <a:gd name="T30" fmla="*/ 220 w 235"/>
                  <a:gd name="T31" fmla="*/ 146 h 146"/>
                  <a:gd name="T32" fmla="*/ 235 w 235"/>
                  <a:gd name="T33" fmla="*/ 131 h 146"/>
                  <a:gd name="T34" fmla="*/ 235 w 235"/>
                  <a:gd name="T35" fmla="*/ 83 h 146"/>
                  <a:gd name="T36" fmla="*/ 221 w 235"/>
                  <a:gd name="T37" fmla="*/ 63 h 146"/>
                  <a:gd name="T38" fmla="*/ 115 w 235"/>
                  <a:gd name="T39" fmla="*/ 129 h 146"/>
                  <a:gd name="T40" fmla="*/ 74 w 235"/>
                  <a:gd name="T41" fmla="*/ 87 h 146"/>
                  <a:gd name="T42" fmla="*/ 115 w 235"/>
                  <a:gd name="T43" fmla="*/ 46 h 146"/>
                  <a:gd name="T44" fmla="*/ 157 w 235"/>
                  <a:gd name="T45" fmla="*/ 87 h 146"/>
                  <a:gd name="T46" fmla="*/ 115 w 235"/>
                  <a:gd name="T47" fmla="*/ 12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5" h="146">
                    <a:moveTo>
                      <a:pt x="221" y="63"/>
                    </a:moveTo>
                    <a:cubicBezTo>
                      <a:pt x="179" y="49"/>
                      <a:pt x="179" y="49"/>
                      <a:pt x="179" y="49"/>
                    </a:cubicBezTo>
                    <a:cubicBezTo>
                      <a:pt x="175" y="48"/>
                      <a:pt x="171" y="47"/>
                      <a:pt x="167" y="46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27"/>
                      <a:pt x="149" y="27"/>
                      <a:pt x="149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2" y="47"/>
                      <a:pt x="58" y="48"/>
                      <a:pt x="55" y="49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6" y="66"/>
                      <a:pt x="0" y="75"/>
                      <a:pt x="0" y="83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9"/>
                      <a:pt x="6" y="146"/>
                      <a:pt x="15" y="146"/>
                    </a:cubicBezTo>
                    <a:cubicBezTo>
                      <a:pt x="220" y="146"/>
                      <a:pt x="220" y="146"/>
                      <a:pt x="220" y="146"/>
                    </a:cubicBezTo>
                    <a:cubicBezTo>
                      <a:pt x="228" y="146"/>
                      <a:pt x="235" y="139"/>
                      <a:pt x="235" y="131"/>
                    </a:cubicBezTo>
                    <a:cubicBezTo>
                      <a:pt x="235" y="83"/>
                      <a:pt x="235" y="83"/>
                      <a:pt x="235" y="83"/>
                    </a:cubicBezTo>
                    <a:cubicBezTo>
                      <a:pt x="235" y="75"/>
                      <a:pt x="229" y="66"/>
                      <a:pt x="221" y="63"/>
                    </a:cubicBezTo>
                    <a:close/>
                    <a:moveTo>
                      <a:pt x="115" y="129"/>
                    </a:moveTo>
                    <a:cubicBezTo>
                      <a:pt x="92" y="129"/>
                      <a:pt x="74" y="110"/>
                      <a:pt x="74" y="87"/>
                    </a:cubicBezTo>
                    <a:cubicBezTo>
                      <a:pt x="74" y="64"/>
                      <a:pt x="92" y="46"/>
                      <a:pt x="115" y="46"/>
                    </a:cubicBezTo>
                    <a:cubicBezTo>
                      <a:pt x="138" y="46"/>
                      <a:pt x="157" y="64"/>
                      <a:pt x="157" y="87"/>
                    </a:cubicBezTo>
                    <a:cubicBezTo>
                      <a:pt x="157" y="110"/>
                      <a:pt x="138" y="129"/>
                      <a:pt x="115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18" name="Oval 12"/>
              <p:cNvSpPr>
                <a:spLocks noChangeArrowheads="1"/>
              </p:cNvSpPr>
              <p:nvPr/>
            </p:nvSpPr>
            <p:spPr bwMode="auto">
              <a:xfrm>
                <a:off x="10972801" y="6061076"/>
                <a:ext cx="128588" cy="131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115685" y="1471296"/>
            <a:ext cx="2651760" cy="4732655"/>
            <a:chOff x="9631" y="2317"/>
            <a:chExt cx="4176" cy="7453"/>
          </a:xfrm>
        </p:grpSpPr>
        <p:sp>
          <p:nvSpPr>
            <p:cNvPr id="44" name="圆角矩形 43"/>
            <p:cNvSpPr/>
            <p:nvPr/>
          </p:nvSpPr>
          <p:spPr>
            <a:xfrm>
              <a:off x="9631" y="2317"/>
              <a:ext cx="4176" cy="745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E87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9868" y="4533"/>
              <a:ext cx="3788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200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3.</a:t>
              </a:r>
              <a:r>
                <a:rPr lang="zh-CN" altLang="en-US" sz="200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绿色建筑和能源管理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889" y="5839"/>
              <a:ext cx="3746" cy="1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Times New Roman" panose="02020603050405020304" charset="0"/>
                  <a:sym typeface="Arial"/>
                </a:rPr>
                <a:t>采用环保材料，提高能源使用效率</a:t>
              </a:r>
              <a:endParaRPr lang="en-US" sz="1600" b="0" dirty="0">
                <a:solidFill>
                  <a:schemeClr val="tx1"/>
                </a:solidFill>
                <a:latin typeface="Arial"/>
                <a:ea typeface="微软雅黑"/>
                <a:cs typeface="Times New Roman" panose="02020603050405020304" charset="0"/>
                <a:sym typeface="Arial"/>
              </a:endParaRPr>
            </a:p>
          </p:txBody>
        </p:sp>
        <p:grpSp>
          <p:nvGrpSpPr>
            <p:cNvPr id="278" name="组合 277"/>
            <p:cNvGrpSpPr/>
            <p:nvPr/>
          </p:nvGrpSpPr>
          <p:grpSpPr>
            <a:xfrm>
              <a:off x="11440" y="2930"/>
              <a:ext cx="860" cy="945"/>
              <a:chOff x="7777163" y="4395788"/>
              <a:chExt cx="639763" cy="690563"/>
            </a:xfrm>
            <a:solidFill>
              <a:srgbClr val="707E84"/>
            </a:solidFill>
          </p:grpSpPr>
          <p:sp>
            <p:nvSpPr>
              <p:cNvPr id="279" name="Freeform 58"/>
              <p:cNvSpPr/>
              <p:nvPr/>
            </p:nvSpPr>
            <p:spPr bwMode="auto">
              <a:xfrm>
                <a:off x="7926388" y="4395788"/>
                <a:ext cx="490538" cy="690563"/>
              </a:xfrm>
              <a:custGeom>
                <a:avLst/>
                <a:gdLst>
                  <a:gd name="T0" fmla="*/ 2 w 168"/>
                  <a:gd name="T1" fmla="*/ 226 h 236"/>
                  <a:gd name="T2" fmla="*/ 96 w 168"/>
                  <a:gd name="T3" fmla="*/ 236 h 236"/>
                  <a:gd name="T4" fmla="*/ 100 w 168"/>
                  <a:gd name="T5" fmla="*/ 236 h 236"/>
                  <a:gd name="T6" fmla="*/ 105 w 168"/>
                  <a:gd name="T7" fmla="*/ 236 h 236"/>
                  <a:gd name="T8" fmla="*/ 106 w 168"/>
                  <a:gd name="T9" fmla="*/ 236 h 236"/>
                  <a:gd name="T10" fmla="*/ 133 w 168"/>
                  <a:gd name="T11" fmla="*/ 233 h 236"/>
                  <a:gd name="T12" fmla="*/ 150 w 168"/>
                  <a:gd name="T13" fmla="*/ 217 h 236"/>
                  <a:gd name="T14" fmla="*/ 150 w 168"/>
                  <a:gd name="T15" fmla="*/ 212 h 236"/>
                  <a:gd name="T16" fmla="*/ 150 w 168"/>
                  <a:gd name="T17" fmla="*/ 204 h 236"/>
                  <a:gd name="T18" fmla="*/ 158 w 168"/>
                  <a:gd name="T19" fmla="*/ 194 h 236"/>
                  <a:gd name="T20" fmla="*/ 163 w 168"/>
                  <a:gd name="T21" fmla="*/ 186 h 236"/>
                  <a:gd name="T22" fmla="*/ 161 w 168"/>
                  <a:gd name="T23" fmla="*/ 179 h 236"/>
                  <a:gd name="T24" fmla="*/ 158 w 168"/>
                  <a:gd name="T25" fmla="*/ 168 h 236"/>
                  <a:gd name="T26" fmla="*/ 164 w 168"/>
                  <a:gd name="T27" fmla="*/ 158 h 236"/>
                  <a:gd name="T28" fmla="*/ 168 w 168"/>
                  <a:gd name="T29" fmla="*/ 151 h 236"/>
                  <a:gd name="T30" fmla="*/ 165 w 168"/>
                  <a:gd name="T31" fmla="*/ 145 h 236"/>
                  <a:gd name="T32" fmla="*/ 160 w 168"/>
                  <a:gd name="T33" fmla="*/ 133 h 236"/>
                  <a:gd name="T34" fmla="*/ 165 w 168"/>
                  <a:gd name="T35" fmla="*/ 124 h 236"/>
                  <a:gd name="T36" fmla="*/ 168 w 168"/>
                  <a:gd name="T37" fmla="*/ 119 h 236"/>
                  <a:gd name="T38" fmla="*/ 154 w 168"/>
                  <a:gd name="T39" fmla="*/ 98 h 236"/>
                  <a:gd name="T40" fmla="*/ 129 w 168"/>
                  <a:gd name="T41" fmla="*/ 96 h 236"/>
                  <a:gd name="T42" fmla="*/ 124 w 168"/>
                  <a:gd name="T43" fmla="*/ 96 h 236"/>
                  <a:gd name="T44" fmla="*/ 110 w 168"/>
                  <a:gd name="T45" fmla="*/ 96 h 236"/>
                  <a:gd name="T46" fmla="*/ 97 w 168"/>
                  <a:gd name="T47" fmla="*/ 97 h 236"/>
                  <a:gd name="T48" fmla="*/ 97 w 168"/>
                  <a:gd name="T49" fmla="*/ 97 h 236"/>
                  <a:gd name="T50" fmla="*/ 89 w 168"/>
                  <a:gd name="T51" fmla="*/ 96 h 236"/>
                  <a:gd name="T52" fmla="*/ 86 w 168"/>
                  <a:gd name="T53" fmla="*/ 96 h 236"/>
                  <a:gd name="T54" fmla="*/ 86 w 168"/>
                  <a:gd name="T55" fmla="*/ 93 h 236"/>
                  <a:gd name="T56" fmla="*/ 94 w 168"/>
                  <a:gd name="T57" fmla="*/ 61 h 236"/>
                  <a:gd name="T58" fmla="*/ 103 w 168"/>
                  <a:gd name="T59" fmla="*/ 24 h 236"/>
                  <a:gd name="T60" fmla="*/ 80 w 168"/>
                  <a:gd name="T61" fmla="*/ 0 h 236"/>
                  <a:gd name="T62" fmla="*/ 77 w 168"/>
                  <a:gd name="T63" fmla="*/ 0 h 236"/>
                  <a:gd name="T64" fmla="*/ 76 w 168"/>
                  <a:gd name="T65" fmla="*/ 7 h 236"/>
                  <a:gd name="T66" fmla="*/ 76 w 168"/>
                  <a:gd name="T67" fmla="*/ 12 h 236"/>
                  <a:gd name="T68" fmla="*/ 64 w 168"/>
                  <a:gd name="T69" fmla="*/ 53 h 236"/>
                  <a:gd name="T70" fmla="*/ 54 w 168"/>
                  <a:gd name="T71" fmla="*/ 63 h 236"/>
                  <a:gd name="T72" fmla="*/ 44 w 168"/>
                  <a:gd name="T73" fmla="*/ 72 h 236"/>
                  <a:gd name="T74" fmla="*/ 37 w 168"/>
                  <a:gd name="T75" fmla="*/ 88 h 236"/>
                  <a:gd name="T76" fmla="*/ 30 w 168"/>
                  <a:gd name="T77" fmla="*/ 105 h 236"/>
                  <a:gd name="T78" fmla="*/ 6 w 168"/>
                  <a:gd name="T79" fmla="*/ 132 h 236"/>
                  <a:gd name="T80" fmla="*/ 0 w 168"/>
                  <a:gd name="T81" fmla="*/ 133 h 236"/>
                  <a:gd name="T82" fmla="*/ 2 w 168"/>
                  <a:gd name="T83" fmla="*/ 22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8" h="236">
                    <a:moveTo>
                      <a:pt x="2" y="226"/>
                    </a:moveTo>
                    <a:cubicBezTo>
                      <a:pt x="37" y="233"/>
                      <a:pt x="69" y="236"/>
                      <a:pt x="96" y="236"/>
                    </a:cubicBezTo>
                    <a:cubicBezTo>
                      <a:pt x="97" y="236"/>
                      <a:pt x="98" y="236"/>
                      <a:pt x="100" y="236"/>
                    </a:cubicBezTo>
                    <a:cubicBezTo>
                      <a:pt x="101" y="236"/>
                      <a:pt x="103" y="236"/>
                      <a:pt x="105" y="236"/>
                    </a:cubicBezTo>
                    <a:cubicBezTo>
                      <a:pt x="106" y="236"/>
                      <a:pt x="106" y="236"/>
                      <a:pt x="106" y="236"/>
                    </a:cubicBezTo>
                    <a:cubicBezTo>
                      <a:pt x="115" y="236"/>
                      <a:pt x="126" y="236"/>
                      <a:pt x="133" y="233"/>
                    </a:cubicBezTo>
                    <a:cubicBezTo>
                      <a:pt x="139" y="231"/>
                      <a:pt x="149" y="222"/>
                      <a:pt x="150" y="217"/>
                    </a:cubicBezTo>
                    <a:cubicBezTo>
                      <a:pt x="150" y="216"/>
                      <a:pt x="150" y="214"/>
                      <a:pt x="150" y="212"/>
                    </a:cubicBezTo>
                    <a:cubicBezTo>
                      <a:pt x="150" y="209"/>
                      <a:pt x="149" y="207"/>
                      <a:pt x="150" y="204"/>
                    </a:cubicBezTo>
                    <a:cubicBezTo>
                      <a:pt x="151" y="199"/>
                      <a:pt x="155" y="197"/>
                      <a:pt x="158" y="194"/>
                    </a:cubicBezTo>
                    <a:cubicBezTo>
                      <a:pt x="161" y="192"/>
                      <a:pt x="163" y="190"/>
                      <a:pt x="163" y="186"/>
                    </a:cubicBezTo>
                    <a:cubicBezTo>
                      <a:pt x="164" y="184"/>
                      <a:pt x="162" y="181"/>
                      <a:pt x="161" y="179"/>
                    </a:cubicBezTo>
                    <a:cubicBezTo>
                      <a:pt x="159" y="175"/>
                      <a:pt x="158" y="172"/>
                      <a:pt x="158" y="168"/>
                    </a:cubicBezTo>
                    <a:cubicBezTo>
                      <a:pt x="158" y="163"/>
                      <a:pt x="161" y="160"/>
                      <a:pt x="164" y="158"/>
                    </a:cubicBezTo>
                    <a:cubicBezTo>
                      <a:pt x="167" y="155"/>
                      <a:pt x="168" y="154"/>
                      <a:pt x="168" y="151"/>
                    </a:cubicBezTo>
                    <a:cubicBezTo>
                      <a:pt x="168" y="149"/>
                      <a:pt x="167" y="147"/>
                      <a:pt x="165" y="145"/>
                    </a:cubicBezTo>
                    <a:cubicBezTo>
                      <a:pt x="163" y="142"/>
                      <a:pt x="160" y="138"/>
                      <a:pt x="160" y="133"/>
                    </a:cubicBezTo>
                    <a:cubicBezTo>
                      <a:pt x="160" y="129"/>
                      <a:pt x="163" y="126"/>
                      <a:pt x="165" y="124"/>
                    </a:cubicBezTo>
                    <a:cubicBezTo>
                      <a:pt x="167" y="122"/>
                      <a:pt x="168" y="121"/>
                      <a:pt x="168" y="119"/>
                    </a:cubicBezTo>
                    <a:cubicBezTo>
                      <a:pt x="168" y="111"/>
                      <a:pt x="159" y="100"/>
                      <a:pt x="154" y="98"/>
                    </a:cubicBezTo>
                    <a:cubicBezTo>
                      <a:pt x="148" y="96"/>
                      <a:pt x="138" y="96"/>
                      <a:pt x="129" y="96"/>
                    </a:cubicBezTo>
                    <a:cubicBezTo>
                      <a:pt x="127" y="96"/>
                      <a:pt x="125" y="96"/>
                      <a:pt x="124" y="96"/>
                    </a:cubicBezTo>
                    <a:cubicBezTo>
                      <a:pt x="119" y="96"/>
                      <a:pt x="115" y="96"/>
                      <a:pt x="110" y="96"/>
                    </a:cubicBezTo>
                    <a:cubicBezTo>
                      <a:pt x="106" y="96"/>
                      <a:pt x="101" y="97"/>
                      <a:pt x="97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4" y="97"/>
                      <a:pt x="92" y="97"/>
                      <a:pt x="89" y="96"/>
                    </a:cubicBezTo>
                    <a:cubicBezTo>
                      <a:pt x="86" y="96"/>
                      <a:pt x="86" y="96"/>
                      <a:pt x="86" y="96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5" y="81"/>
                      <a:pt x="89" y="71"/>
                      <a:pt x="94" y="61"/>
                    </a:cubicBezTo>
                    <a:cubicBezTo>
                      <a:pt x="99" y="51"/>
                      <a:pt x="104" y="40"/>
                      <a:pt x="103" y="24"/>
                    </a:cubicBezTo>
                    <a:cubicBezTo>
                      <a:pt x="102" y="14"/>
                      <a:pt x="94" y="0"/>
                      <a:pt x="80" y="0"/>
                    </a:cubicBezTo>
                    <a:cubicBezTo>
                      <a:pt x="79" y="0"/>
                      <a:pt x="78" y="0"/>
                      <a:pt x="77" y="0"/>
                    </a:cubicBezTo>
                    <a:cubicBezTo>
                      <a:pt x="76" y="1"/>
                      <a:pt x="76" y="2"/>
                      <a:pt x="76" y="7"/>
                    </a:cubicBezTo>
                    <a:cubicBezTo>
                      <a:pt x="76" y="9"/>
                      <a:pt x="76" y="10"/>
                      <a:pt x="76" y="12"/>
                    </a:cubicBezTo>
                    <a:cubicBezTo>
                      <a:pt x="74" y="26"/>
                      <a:pt x="72" y="42"/>
                      <a:pt x="64" y="53"/>
                    </a:cubicBezTo>
                    <a:cubicBezTo>
                      <a:pt x="61" y="57"/>
                      <a:pt x="57" y="60"/>
                      <a:pt x="54" y="63"/>
                    </a:cubicBezTo>
                    <a:cubicBezTo>
                      <a:pt x="50" y="65"/>
                      <a:pt x="46" y="68"/>
                      <a:pt x="44" y="72"/>
                    </a:cubicBezTo>
                    <a:cubicBezTo>
                      <a:pt x="42" y="77"/>
                      <a:pt x="39" y="82"/>
                      <a:pt x="37" y="88"/>
                    </a:cubicBezTo>
                    <a:cubicBezTo>
                      <a:pt x="35" y="94"/>
                      <a:pt x="33" y="99"/>
                      <a:pt x="30" y="105"/>
                    </a:cubicBezTo>
                    <a:cubicBezTo>
                      <a:pt x="22" y="121"/>
                      <a:pt x="14" y="129"/>
                      <a:pt x="6" y="132"/>
                    </a:cubicBezTo>
                    <a:cubicBezTo>
                      <a:pt x="4" y="133"/>
                      <a:pt x="2" y="133"/>
                      <a:pt x="0" y="133"/>
                    </a:cubicBezTo>
                    <a:lnTo>
                      <a:pt x="2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80" name="Freeform 59"/>
              <p:cNvSpPr/>
              <p:nvPr/>
            </p:nvSpPr>
            <p:spPr bwMode="auto">
              <a:xfrm>
                <a:off x="7777163" y="4778376"/>
                <a:ext cx="119063" cy="290513"/>
              </a:xfrm>
              <a:custGeom>
                <a:avLst/>
                <a:gdLst>
                  <a:gd name="T0" fmla="*/ 41 w 41"/>
                  <a:gd name="T1" fmla="*/ 84 h 99"/>
                  <a:gd name="T2" fmla="*/ 20 w 41"/>
                  <a:gd name="T3" fmla="*/ 99 h 99"/>
                  <a:gd name="T4" fmla="*/ 20 w 41"/>
                  <a:gd name="T5" fmla="*/ 99 h 99"/>
                  <a:gd name="T6" fmla="*/ 0 w 41"/>
                  <a:gd name="T7" fmla="*/ 84 h 99"/>
                  <a:gd name="T8" fmla="*/ 0 w 41"/>
                  <a:gd name="T9" fmla="*/ 14 h 99"/>
                  <a:gd name="T10" fmla="*/ 20 w 41"/>
                  <a:gd name="T11" fmla="*/ 0 h 99"/>
                  <a:gd name="T12" fmla="*/ 20 w 41"/>
                  <a:gd name="T13" fmla="*/ 0 h 99"/>
                  <a:gd name="T14" fmla="*/ 41 w 41"/>
                  <a:gd name="T15" fmla="*/ 14 h 99"/>
                  <a:gd name="T16" fmla="*/ 41 w 41"/>
                  <a:gd name="T17" fmla="*/ 8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99">
                    <a:moveTo>
                      <a:pt x="41" y="84"/>
                    </a:moveTo>
                    <a:cubicBezTo>
                      <a:pt x="41" y="95"/>
                      <a:pt x="32" y="99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0" y="95"/>
                      <a:pt x="0" y="8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"/>
                      <a:pt x="9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2" y="0"/>
                      <a:pt x="41" y="2"/>
                      <a:pt x="41" y="14"/>
                    </a:cubicBezTo>
                    <a:lnTo>
                      <a:pt x="41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846820" y="1471296"/>
            <a:ext cx="2651760" cy="4732655"/>
            <a:chOff x="13932" y="2317"/>
            <a:chExt cx="4176" cy="7453"/>
          </a:xfrm>
        </p:grpSpPr>
        <p:sp>
          <p:nvSpPr>
            <p:cNvPr id="55" name="圆角矩形 54"/>
            <p:cNvSpPr/>
            <p:nvPr/>
          </p:nvSpPr>
          <p:spPr>
            <a:xfrm>
              <a:off x="13932" y="2317"/>
              <a:ext cx="4176" cy="745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E87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4169" y="4533"/>
              <a:ext cx="378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SzTx/>
                <a:buFontTx/>
              </a:pPr>
              <a:r>
                <a:rPr lang="en-US" altLang="zh-CN" sz="200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4.</a:t>
              </a:r>
              <a:r>
                <a:rPr lang="zh-CN" altLang="en-US" sz="2000" dirty="0">
                  <a:solidFill>
                    <a:srgbClr val="4E878E"/>
                  </a:solidFill>
                  <a:latin typeface="Arial"/>
                  <a:ea typeface="微软雅黑"/>
                  <a:sym typeface="Arial"/>
                </a:rPr>
                <a:t>社区参与和教育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80" y="5839"/>
              <a:ext cx="3767" cy="1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marR="0" lvl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Times New Roman" panose="02020603050405020304" charset="0"/>
                  <a:sym typeface="Arial"/>
                </a:rPr>
                <a:t>加强社区合作，推广可持续发展教育</a:t>
              </a:r>
              <a:endParaRPr lang="en-US" sz="1600" b="0" dirty="0">
                <a:solidFill>
                  <a:schemeClr val="tx1"/>
                </a:solidFill>
                <a:latin typeface="Arial"/>
                <a:ea typeface="微软雅黑"/>
                <a:cs typeface="Times New Roman" panose="02020603050405020304" charset="0"/>
                <a:sym typeface="Arial"/>
              </a:endParaRPr>
            </a:p>
          </p:txBody>
        </p:sp>
        <p:grpSp>
          <p:nvGrpSpPr>
            <p:cNvPr id="383" name="组合 382"/>
            <p:cNvGrpSpPr/>
            <p:nvPr/>
          </p:nvGrpSpPr>
          <p:grpSpPr>
            <a:xfrm>
              <a:off x="15571" y="3188"/>
              <a:ext cx="841" cy="835"/>
              <a:chOff x="2162176" y="-104775"/>
              <a:chExt cx="1655763" cy="1417638"/>
            </a:xfrm>
            <a:solidFill>
              <a:srgbClr val="707E84"/>
            </a:solidFill>
          </p:grpSpPr>
          <p:sp>
            <p:nvSpPr>
              <p:cNvPr id="384" name="Freeform 3767"/>
              <p:cNvSpPr/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85" name="Freeform 3768"/>
              <p:cNvSpPr/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513717" y="337821"/>
            <a:ext cx="3163570" cy="493395"/>
            <a:chOff x="809" y="532"/>
            <a:chExt cx="4982" cy="777"/>
          </a:xfrm>
        </p:grpSpPr>
        <p:sp>
          <p:nvSpPr>
            <p:cNvPr id="37" name="文本框 36"/>
            <p:cNvSpPr txBox="1"/>
            <p:nvPr/>
          </p:nvSpPr>
          <p:spPr>
            <a:xfrm>
              <a:off x="1158" y="532"/>
              <a:ext cx="4633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endParaRPr lang="zh-CN" altLang="en-US" sz="2400" b="1" dirty="0">
                <a:solidFill>
                  <a:srgbClr val="4E878E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09" y="621"/>
              <a:ext cx="400" cy="688"/>
              <a:chOff x="809" y="621"/>
              <a:chExt cx="400" cy="688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809" y="621"/>
                <a:ext cx="120" cy="688"/>
              </a:xfrm>
              <a:prstGeom prst="rect">
                <a:avLst/>
              </a:prstGeom>
              <a:solidFill>
                <a:srgbClr val="4E87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949" y="621"/>
                <a:ext cx="120" cy="688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089" y="621"/>
                <a:ext cx="120" cy="6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792000" y="288000"/>
            <a:ext cx="10969200" cy="705600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4E878E"/>
                </a:solidFill>
                <a:latin typeface="Arial"/>
                <a:ea typeface="微软雅黑"/>
                <a:cs typeface="Showcard Gothic" panose="04020904020102020604" charset="0"/>
                <a:sym typeface="Arial"/>
              </a:rPr>
              <a:t>城市可持续发展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/>
        </p:nvSpPr>
        <p:spPr>
          <a:xfrm>
            <a:off x="1589" y="3643647"/>
            <a:ext cx="12188825" cy="3213460"/>
          </a:xfrm>
          <a:custGeom>
            <a:avLst/>
            <a:gdLst>
              <a:gd name="connsiteX0" fmla="*/ 6259584 w 12192000"/>
              <a:gd name="connsiteY0" fmla="*/ 0 h 4113410"/>
              <a:gd name="connsiteX1" fmla="*/ 12087287 w 12192000"/>
              <a:gd name="connsiteY1" fmla="*/ 1593217 h 4113410"/>
              <a:gd name="connsiteX2" fmla="*/ 12192000 w 12192000"/>
              <a:gd name="connsiteY2" fmla="*/ 1659862 h 4113410"/>
              <a:gd name="connsiteX3" fmla="*/ 12192000 w 12192000"/>
              <a:gd name="connsiteY3" fmla="*/ 4113410 h 4113410"/>
              <a:gd name="connsiteX4" fmla="*/ 0 w 12192000"/>
              <a:gd name="connsiteY4" fmla="*/ 4113410 h 4113410"/>
              <a:gd name="connsiteX5" fmla="*/ 0 w 12192000"/>
              <a:gd name="connsiteY5" fmla="*/ 1869643 h 4113410"/>
              <a:gd name="connsiteX6" fmla="*/ 23225 w 12192000"/>
              <a:gd name="connsiteY6" fmla="*/ 1853308 h 4113410"/>
              <a:gd name="connsiteX7" fmla="*/ 6259584 w 12192000"/>
              <a:gd name="connsiteY7" fmla="*/ 0 h 411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13410">
                <a:moveTo>
                  <a:pt x="6259584" y="0"/>
                </a:moveTo>
                <a:cubicBezTo>
                  <a:pt x="8418297" y="0"/>
                  <a:pt x="10423735" y="587343"/>
                  <a:pt x="12087287" y="1593217"/>
                </a:cubicBezTo>
                <a:lnTo>
                  <a:pt x="12192000" y="1659862"/>
                </a:lnTo>
                <a:lnTo>
                  <a:pt x="12192000" y="4113410"/>
                </a:lnTo>
                <a:lnTo>
                  <a:pt x="0" y="4113410"/>
                </a:lnTo>
                <a:lnTo>
                  <a:pt x="0" y="1869643"/>
                </a:lnTo>
                <a:lnTo>
                  <a:pt x="23225" y="1853308"/>
                </a:lnTo>
                <a:cubicBezTo>
                  <a:pt x="1762257" y="689312"/>
                  <a:pt x="3920979" y="0"/>
                  <a:pt x="6259584" y="0"/>
                </a:cubicBezTo>
                <a:close/>
              </a:path>
            </a:pathLst>
          </a:custGeom>
          <a:gradFill>
            <a:gsLst>
              <a:gs pos="50000">
                <a:srgbClr val="C0D2BC"/>
              </a:gs>
              <a:gs pos="0">
                <a:srgbClr val="D5E1D2"/>
              </a:gs>
              <a:gs pos="100000">
                <a:srgbClr val="AAC2A5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pic>
        <p:nvPicPr>
          <p:cNvPr id="30" name="图片 29" descr="G:\PPT资料\奇幻森林\资料\51miz-E811400-B7CED3C4-1920x800.jpg51miz-E811400-B7CED3C4-1920x80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3671" y="3806827"/>
            <a:ext cx="12491720" cy="3660775"/>
          </a:xfrm>
          <a:custGeom>
            <a:avLst/>
            <a:gdLst>
              <a:gd name="connsiteX0" fmla="*/ 6259584 w 12191998"/>
              <a:gd name="connsiteY0" fmla="*/ 0 h 2986390"/>
              <a:gd name="connsiteX1" fmla="*/ 12087287 w 12191998"/>
              <a:gd name="connsiteY1" fmla="*/ 1156697 h 2986390"/>
              <a:gd name="connsiteX2" fmla="*/ 12191998 w 12191998"/>
              <a:gd name="connsiteY2" fmla="*/ 1205081 h 2986390"/>
              <a:gd name="connsiteX3" fmla="*/ 12191998 w 12191998"/>
              <a:gd name="connsiteY3" fmla="*/ 2986390 h 2986390"/>
              <a:gd name="connsiteX4" fmla="*/ 0 w 12191998"/>
              <a:gd name="connsiteY4" fmla="*/ 2986390 h 2986390"/>
              <a:gd name="connsiteX5" fmla="*/ 0 w 12191998"/>
              <a:gd name="connsiteY5" fmla="*/ 1357386 h 2986390"/>
              <a:gd name="connsiteX6" fmla="*/ 23225 w 12191998"/>
              <a:gd name="connsiteY6" fmla="*/ 1345526 h 2986390"/>
              <a:gd name="connsiteX7" fmla="*/ 6259584 w 12191998"/>
              <a:gd name="connsiteY7" fmla="*/ 0 h 2986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2986390">
                <a:moveTo>
                  <a:pt x="6259584" y="0"/>
                </a:moveTo>
                <a:cubicBezTo>
                  <a:pt x="8418297" y="0"/>
                  <a:pt x="10423735" y="426419"/>
                  <a:pt x="12087287" y="1156697"/>
                </a:cubicBezTo>
                <a:lnTo>
                  <a:pt x="12191998" y="1205081"/>
                </a:lnTo>
                <a:lnTo>
                  <a:pt x="12191998" y="2986390"/>
                </a:lnTo>
                <a:lnTo>
                  <a:pt x="0" y="2986390"/>
                </a:lnTo>
                <a:lnTo>
                  <a:pt x="0" y="1357386"/>
                </a:lnTo>
                <a:lnTo>
                  <a:pt x="23225" y="1345526"/>
                </a:lnTo>
                <a:cubicBezTo>
                  <a:pt x="1762257" y="500451"/>
                  <a:pt x="3920979" y="0"/>
                  <a:pt x="6259584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08793" y="1869680"/>
            <a:ext cx="3774414" cy="705600"/>
          </a:xfrm>
          <a:solidFill>
            <a:srgbClr val="4E878E"/>
          </a:solidFill>
        </p:spPr>
        <p:txBody>
          <a:bodyPr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，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334</Words>
  <Application>Microsoft Office PowerPoint</Application>
  <PresentationFormat>宽屏</PresentationFormat>
  <Paragraphs>66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微软雅黑</vt:lpstr>
      <vt:lpstr>Arial</vt:lpstr>
      <vt:lpstr>Calibri</vt:lpstr>
      <vt:lpstr>Wingdings</vt:lpstr>
      <vt:lpstr>第一PPT，www.1ppt.com</vt:lpstr>
      <vt:lpstr>自定义设计方案</vt:lpstr>
      <vt:lpstr>可持续发展实践与资源管理</vt:lpstr>
      <vt:lpstr>PowerPoint 演示文稿</vt:lpstr>
      <vt:lpstr>制造业的回收案例</vt:lpstr>
      <vt:lpstr>服务行业的创新实践</vt:lpstr>
      <vt:lpstr>农业废弃物处理</vt:lpstr>
      <vt:lpstr>跨行业合作模式</vt:lpstr>
      <vt:lpstr>城市可持续发展</vt:lpstr>
      <vt:lpstr>谢谢观看</vt:lpstr>
    </vt:vector>
  </TitlesOfParts>
  <Manager>第一PPT</Manager>
  <Company>第一PPT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第一PPT，www.1ppt.com</dc:creator>
  <cp:keywords>www.1ppt.com</cp:keywords>
  <dc:description>第一PPT</dc:description>
  <cp:lastModifiedBy>玉蓉 阴</cp:lastModifiedBy>
  <cp:revision>193</cp:revision>
  <dcterms:created xsi:type="dcterms:W3CDTF">2019-06-19T02:08:00Z</dcterms:created>
  <dcterms:modified xsi:type="dcterms:W3CDTF">2025-09-29T01:19:05Z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2052-11.1.0.11294</vt:lpwstr>
  </property>
  <property fmtid="{D5CDD505-2E9C-101B-9397-08002B2CF9AE}" pid="3" name="ICV">
    <vt:lpwstr>28CB61A5452A42048D9A9022E0193EF9</vt:lpwstr>
  </property>
  <property fmtid="{D5CDD505-2E9C-101B-9397-08002B2CF9AE}" pid="4" name="KSOTemplateUUID">
    <vt:lpwstr>v1.0_mb_zcFvWthklav1Ok8M6igroQ==</vt:lpwstr>
  </property>
</Properties>
</file>