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5" r:id="rId1"/>
  </p:sldMasterIdLst>
  <p:notesMasterIdLst>
    <p:notesMasterId r:id="rId7"/>
  </p:notesMasterIdLst>
  <p:sldIdLst>
    <p:sldId id="256" r:id="rId2"/>
    <p:sldId id="257" r:id="rId3"/>
    <p:sldId id="258" r:id="rId4"/>
    <p:sldId id="260" r:id="rId5"/>
    <p:sldId id="262" r:id="rId6"/>
  </p:sldIdLst>
  <p:sldSz cx="12192000" cy="6858000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97" autoAdjust="0"/>
    <p:restoredTop sz="95238" autoAdjust="0"/>
  </p:normalViewPr>
  <p:slideViewPr>
    <p:cSldViewPr snapToGrid="0">
      <p:cViewPr varScale="1">
        <p:scale>
          <a:sx n="54" d="100"/>
          <a:sy n="54" d="100"/>
        </p:scale>
        <p:origin x="45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2019</a:t>
            </a:r>
            <a:r>
              <a:rPr lang="zh-CN" altLang="en-US" dirty="0"/>
              <a:t>年</a:t>
            </a:r>
            <a:r>
              <a:rPr lang="en-US" altLang="zh-CN" dirty="0"/>
              <a:t>-2023</a:t>
            </a:r>
            <a:r>
              <a:rPr lang="zh-CN" altLang="en-US" dirty="0"/>
              <a:t>年</a:t>
            </a:r>
            <a:r>
              <a:rPr lang="en-US" altLang="zh-CN" dirty="0"/>
              <a:t>10</a:t>
            </a:r>
            <a:r>
              <a:rPr lang="zh-CN" altLang="en-US" dirty="0"/>
              <a:t>月中国</a:t>
            </a:r>
            <a:r>
              <a:rPr lang="en-US" altLang="zh-CN" dirty="0"/>
              <a:t>5G</a:t>
            </a:r>
            <a:r>
              <a:rPr lang="zh-CN" altLang="en-US" dirty="0"/>
              <a:t>基站累计开通数量（万座）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数量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2023M10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13</c:v>
                </c:pt>
                <c:pt idx="1">
                  <c:v>71.8</c:v>
                </c:pt>
                <c:pt idx="2">
                  <c:v>142.5</c:v>
                </c:pt>
                <c:pt idx="3">
                  <c:v>231.2</c:v>
                </c:pt>
                <c:pt idx="4">
                  <c:v>321.5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C0A-4B9C-8662-00927282025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133704928"/>
        <c:axId val="1133704448"/>
      </c:barChart>
      <c:catAx>
        <c:axId val="1133704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33704448"/>
        <c:crosses val="autoZero"/>
        <c:auto val="1"/>
        <c:lblAlgn val="ctr"/>
        <c:lblOffset val="100"/>
        <c:noMultiLvlLbl val="0"/>
      </c:catAx>
      <c:valAx>
        <c:axId val="11337044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337049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EDC0A4-F42B-4719-B0A5-40AB9BCD9174}" type="datetimeFigureOut">
              <a:rPr lang="zh-CN" altLang="en-US" smtClean="0"/>
              <a:t>2024/3/24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62C481-1985-4FF0-9696-1A6207728E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2984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14600" y="857250"/>
            <a:ext cx="4114800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62C481-1985-4FF0-9696-1A6207728E9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2982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62C481-1985-4FF0-9696-1A6207728E9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7338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4E55B-3A3F-443E-AC69-2EB84FF608E4}" type="datetimeFigureOut">
              <a:rPr lang="zh-CN" altLang="en-US" smtClean="0"/>
              <a:t>2024/3/24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1D612-74F2-42F1-82D1-05CDD7B0C9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772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4E55B-3A3F-443E-AC69-2EB84FF608E4}" type="datetimeFigureOut">
              <a:rPr lang="zh-CN" altLang="en-US" smtClean="0"/>
              <a:t>2024/3/24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1D612-74F2-42F1-82D1-05CDD7B0C9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121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4E55B-3A3F-443E-AC69-2EB84FF608E4}" type="datetimeFigureOut">
              <a:rPr lang="zh-CN" altLang="en-US" smtClean="0"/>
              <a:t>2024/3/24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1D612-74F2-42F1-82D1-05CDD7B0C9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30853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4E55B-3A3F-443E-AC69-2EB84FF608E4}" type="datetimeFigureOut">
              <a:rPr lang="zh-CN" altLang="en-US" smtClean="0"/>
              <a:t>2024/3/24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1D612-74F2-42F1-82D1-05CDD7B0C9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780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4E55B-3A3F-443E-AC69-2EB84FF608E4}" type="datetimeFigureOut">
              <a:rPr lang="zh-CN" altLang="en-US" smtClean="0"/>
              <a:t>2024/3/24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1D612-74F2-42F1-82D1-05CDD7B0C9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37390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4E55B-3A3F-443E-AC69-2EB84FF608E4}" type="datetimeFigureOut">
              <a:rPr lang="zh-CN" altLang="en-US" smtClean="0"/>
              <a:t>2024/3/24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1D612-74F2-42F1-82D1-05CDD7B0C9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685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4E55B-3A3F-443E-AC69-2EB84FF608E4}" type="datetimeFigureOut">
              <a:rPr lang="zh-CN" altLang="en-US" smtClean="0"/>
              <a:t>2024/3/24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1D612-74F2-42F1-82D1-05CDD7B0C9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41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4E55B-3A3F-443E-AC69-2EB84FF608E4}" type="datetimeFigureOut">
              <a:rPr lang="zh-CN" altLang="en-US" smtClean="0"/>
              <a:t>2024/3/24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1D612-74F2-42F1-82D1-05CDD7B0C9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854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4E55B-3A3F-443E-AC69-2EB84FF608E4}" type="datetimeFigureOut">
              <a:rPr lang="zh-CN" altLang="en-US" smtClean="0"/>
              <a:t>2024/3/24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1D612-74F2-42F1-82D1-05CDD7B0C9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32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4E55B-3A3F-443E-AC69-2EB84FF608E4}" type="datetimeFigureOut">
              <a:rPr lang="zh-CN" altLang="en-US" smtClean="0"/>
              <a:t>2024/3/24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1D612-74F2-42F1-82D1-05CDD7B0C9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2783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4E55B-3A3F-443E-AC69-2EB84FF608E4}" type="datetimeFigureOut">
              <a:rPr lang="zh-CN" altLang="en-US" smtClean="0"/>
              <a:t>2024/3/24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1D612-74F2-42F1-82D1-05CDD7B0C9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9130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4E55B-3A3F-443E-AC69-2EB84FF608E4}" type="datetimeFigureOut">
              <a:rPr lang="zh-CN" altLang="en-US" smtClean="0"/>
              <a:t>2024/3/24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1D612-74F2-42F1-82D1-05CDD7B0C9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799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4E55B-3A3F-443E-AC69-2EB84FF608E4}" type="datetimeFigureOut">
              <a:rPr lang="zh-CN" altLang="en-US" smtClean="0"/>
              <a:t>2024/3/24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1D612-74F2-42F1-82D1-05CDD7B0C9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05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4E55B-3A3F-443E-AC69-2EB84FF608E4}" type="datetimeFigureOut">
              <a:rPr lang="zh-CN" altLang="en-US" smtClean="0"/>
              <a:t>2024/3/24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1D612-74F2-42F1-82D1-05CDD7B0C9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395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4E55B-3A3F-443E-AC69-2EB84FF608E4}" type="datetimeFigureOut">
              <a:rPr lang="zh-CN" altLang="en-US" smtClean="0"/>
              <a:t>2024/3/24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1D612-74F2-42F1-82D1-05CDD7B0C9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625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1D612-74F2-42F1-82D1-05CDD7B0C9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4E55B-3A3F-443E-AC69-2EB84FF608E4}" type="datetimeFigureOut">
              <a:rPr lang="zh-CN" altLang="en-US" smtClean="0"/>
              <a:t>2024/3/24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024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04E55B-3A3F-443E-AC69-2EB84FF608E4}" type="datetimeFigureOut">
              <a:rPr lang="zh-CN" altLang="en-US" smtClean="0"/>
              <a:t>2024/3/24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C71D612-74F2-42F1-82D1-05CDD7B0C9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4042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7" r:id="rId2"/>
    <p:sldLayoutId id="2147483838" r:id="rId3"/>
    <p:sldLayoutId id="2147483839" r:id="rId4"/>
    <p:sldLayoutId id="2147483840" r:id="rId5"/>
    <p:sldLayoutId id="2147483841" r:id="rId6"/>
    <p:sldLayoutId id="2147483842" r:id="rId7"/>
    <p:sldLayoutId id="2147483843" r:id="rId8"/>
    <p:sldLayoutId id="2147483844" r:id="rId9"/>
    <p:sldLayoutId id="2147483845" r:id="rId10"/>
    <p:sldLayoutId id="2147483846" r:id="rId11"/>
    <p:sldLayoutId id="2147483847" r:id="rId12"/>
    <p:sldLayoutId id="2147483848" r:id="rId13"/>
    <p:sldLayoutId id="2147483849" r:id="rId14"/>
    <p:sldLayoutId id="2147483850" r:id="rId15"/>
    <p:sldLayoutId id="2147483851" r:id="rId16"/>
  </p:sldLayoutIdLst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340140-5D6A-438E-A5C8-491C31514C6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altLang="zh-CN" sz="7500" b="1" spc="7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5G</a:t>
            </a:r>
            <a:r>
              <a:rPr lang="zh-CN" altLang="en-US" sz="7500" b="1" spc="7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时代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765B533-D961-C17B-C327-854A139EA64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pc="1500" dirty="0"/>
              <a:t>5G</a:t>
            </a:r>
            <a:r>
              <a:rPr lang="zh-CN" altLang="en-US" spc="1500" dirty="0"/>
              <a:t>通信，引领未来</a:t>
            </a:r>
          </a:p>
        </p:txBody>
      </p:sp>
    </p:spTree>
    <p:extLst>
      <p:ext uri="{BB962C8B-B14F-4D97-AF65-F5344CB8AC3E}">
        <p14:creationId xmlns:p14="http://schemas.microsoft.com/office/powerpoint/2010/main" val="16754114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20000"/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93090-EBAB-4AE4-9255-2D26C35F4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9498" y="982824"/>
            <a:ext cx="6347713" cy="1320800"/>
          </a:xfrm>
        </p:spPr>
        <p:txBody>
          <a:bodyPr>
            <a:normAutofit/>
          </a:bodyPr>
          <a:lstStyle/>
          <a:p>
            <a:r>
              <a:rPr lang="zh-CN" altLang="en-US" b="1" dirty="0"/>
              <a:t>什么是</a:t>
            </a:r>
            <a:r>
              <a:rPr lang="en-US" altLang="zh-CN" b="1" dirty="0"/>
              <a:t>5G</a:t>
            </a:r>
            <a:r>
              <a:rPr lang="zh-CN" altLang="en-US" b="1" dirty="0"/>
              <a:t>？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7FC4C1B-9BE6-4EC4-B024-260CA0D7EF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3599" y="2459175"/>
            <a:ext cx="6279502" cy="3880773"/>
          </a:xfrm>
        </p:spPr>
        <p:txBody>
          <a:bodyPr>
            <a:normAutofit/>
          </a:bodyPr>
          <a:lstStyle/>
          <a:p>
            <a:r>
              <a:rPr lang="en-US" altLang="zh-CN" sz="2800" b="1" dirty="0"/>
              <a:t>5G</a:t>
            </a:r>
            <a:r>
              <a:rPr lang="zh-CN" altLang="en-US" sz="2800" b="1" dirty="0"/>
              <a:t>是指第五代移动通信技术（</a:t>
            </a:r>
            <a:r>
              <a:rPr lang="en-US" altLang="zh-CN" sz="2800" b="1" dirty="0"/>
              <a:t>5th generation mobile networks</a:t>
            </a:r>
            <a:r>
              <a:rPr lang="zh-CN" altLang="en-US" sz="2800" b="1" dirty="0"/>
              <a:t>或</a:t>
            </a:r>
            <a:r>
              <a:rPr lang="en-US" altLang="zh-CN" sz="2800" b="1" dirty="0"/>
              <a:t>5th-Generation</a:t>
            </a:r>
            <a:r>
              <a:rPr lang="zh-CN" altLang="en-US" sz="2800" b="1" dirty="0"/>
              <a:t>）是最新一代蜂窝移动通信技术。</a:t>
            </a:r>
            <a:endParaRPr lang="en-US" altLang="zh-CN" sz="2800" b="1" dirty="0"/>
          </a:p>
          <a:p>
            <a:r>
              <a:rPr lang="en-US" altLang="zh-CN" sz="2800" b="1" dirty="0"/>
              <a:t>5G</a:t>
            </a:r>
            <a:r>
              <a:rPr lang="zh-CN" altLang="en-US" sz="2800" b="1" dirty="0"/>
              <a:t>是下一代移动互联网连接技术，平均下载速度约为</a:t>
            </a:r>
            <a:r>
              <a:rPr lang="en-US" altLang="zh-CN" sz="2800" b="1" dirty="0"/>
              <a:t>1GBps</a:t>
            </a:r>
            <a:r>
              <a:rPr lang="zh-CN" altLang="en-US" sz="2800" b="1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991518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84AE19-3319-4187-8467-242219369B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5G </a:t>
            </a:r>
            <a:r>
              <a:rPr lang="zh-CN" altLang="en-US" b="1" dirty="0"/>
              <a:t>意味着什么？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F8F2011-385E-4379-BD24-35E4980F2B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21791" y="1665244"/>
            <a:ext cx="6347714" cy="388077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更快的下载和上传速度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更高质量的语音和视频通话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更可靠的移动连接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更多连接的物联网设备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扩展先进技术 </a:t>
            </a: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– 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包括自动驾驶汽车和智能城市</a:t>
            </a:r>
          </a:p>
        </p:txBody>
      </p:sp>
    </p:spTree>
    <p:extLst>
      <p:ext uri="{BB962C8B-B14F-4D97-AF65-F5344CB8AC3E}">
        <p14:creationId xmlns:p14="http://schemas.microsoft.com/office/powerpoint/2010/main" val="2092624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9261DB-0F13-4BFC-964C-6228EBAF2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5G</a:t>
            </a:r>
            <a:r>
              <a:rPr lang="zh-CN" altLang="en-US" b="1" dirty="0"/>
              <a:t>应用场景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5B18B6E-A06B-44FF-8F29-6FFCC482DD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133605" y="1521410"/>
            <a:ext cx="3088109" cy="5152522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zh-CN" altLang="en-US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云</a:t>
            </a:r>
            <a:r>
              <a:rPr lang="en-US" altLang="zh-CN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VR/AR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车联网</a:t>
            </a:r>
            <a:endParaRPr lang="en-US" altLang="zh-CN" sz="28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智慧能源</a:t>
            </a:r>
            <a:endParaRPr lang="en-US" altLang="zh-CN" sz="28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智慧制造</a:t>
            </a:r>
            <a:endParaRPr lang="en-US" altLang="zh-CN" sz="28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无线医疗</a:t>
            </a:r>
            <a:endParaRPr lang="en-US" altLang="zh-CN" sz="28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联网无人机</a:t>
            </a:r>
            <a:endParaRPr lang="en-US" altLang="zh-CN" sz="28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无线家庭娱乐</a:t>
            </a:r>
            <a:endParaRPr lang="en-US" altLang="zh-CN" sz="28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社交网络</a:t>
            </a:r>
            <a:endParaRPr lang="en-US" altLang="zh-CN" sz="28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个人</a:t>
            </a:r>
            <a:r>
              <a:rPr lang="en-US" altLang="zh-CN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AI</a:t>
            </a:r>
            <a:r>
              <a:rPr lang="zh-CN" altLang="en-US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辅助</a:t>
            </a:r>
            <a:endParaRPr lang="en-US" altLang="zh-CN" sz="28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智慧城市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0458476-0798-0BE7-996E-7CB7B1E2B9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5668" y="2381341"/>
            <a:ext cx="4771825" cy="3235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153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9261DB-0F13-4BFC-964C-6228EBAF2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中国的</a:t>
            </a:r>
            <a:r>
              <a:rPr lang="en-US" altLang="zh-CN" b="1" dirty="0"/>
              <a:t>5G</a:t>
            </a:r>
            <a:r>
              <a:rPr lang="zh-CN" altLang="en-US" b="1" dirty="0"/>
              <a:t>发展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5B18B6E-A06B-44FF-8F29-6FFCC482DD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64175" y="1666746"/>
            <a:ext cx="3849937" cy="3880773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2800" b="1" dirty="0"/>
              <a:t>当前全球多个国家已竞相展开</a:t>
            </a:r>
            <a:r>
              <a:rPr lang="en-US" altLang="zh-CN" sz="2800" b="1" dirty="0"/>
              <a:t>5G</a:t>
            </a:r>
            <a:r>
              <a:rPr lang="zh-CN" altLang="en-US" sz="2800" b="1" dirty="0"/>
              <a:t>技术开发，我国已经在</a:t>
            </a:r>
            <a:r>
              <a:rPr lang="en-US" altLang="zh-CN" sz="2800" b="1" dirty="0"/>
              <a:t>2019</a:t>
            </a:r>
            <a:r>
              <a:rPr lang="zh-CN" altLang="en-US" sz="2800" b="1" dirty="0"/>
              <a:t>年发放了</a:t>
            </a:r>
            <a:r>
              <a:rPr lang="en-US" altLang="zh-CN" sz="2800" b="1" dirty="0"/>
              <a:t>5G</a:t>
            </a:r>
            <a:r>
              <a:rPr lang="zh-CN" altLang="en-US" sz="2800" b="1" dirty="0"/>
              <a:t>商用牌照，开始铺设</a:t>
            </a:r>
            <a:r>
              <a:rPr lang="en-US" altLang="zh-CN" sz="2800" b="1" dirty="0"/>
              <a:t>5G</a:t>
            </a:r>
            <a:r>
              <a:rPr lang="zh-CN" altLang="en-US" sz="2800" b="1" dirty="0"/>
              <a:t>商用网络。</a:t>
            </a:r>
            <a:endParaRPr lang="en-US" altLang="zh-CN" sz="2800" b="1" dirty="0"/>
          </a:p>
          <a:p>
            <a:r>
              <a:rPr lang="zh-CN" altLang="en-US" sz="2800" b="1" dirty="0"/>
              <a:t>移动、华为、中兴在内的多家中国企业都已积极展开</a:t>
            </a:r>
            <a:r>
              <a:rPr lang="en-US" altLang="zh-CN" sz="2800" b="1" dirty="0"/>
              <a:t>5G</a:t>
            </a:r>
            <a:r>
              <a:rPr lang="zh-CN" altLang="en-US" sz="2800" b="1" dirty="0"/>
              <a:t>技术的研发和布局，并取得了优异的成果。</a:t>
            </a: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16F3115D-6013-A929-6BD4-422971AE3C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89387347"/>
              </p:ext>
            </p:extLst>
          </p:nvPr>
        </p:nvGraphicFramePr>
        <p:xfrm>
          <a:off x="5746269" y="1856272"/>
          <a:ext cx="4514574" cy="38807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87229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>
</file>

<file path=ppt/theme/theme1.xml><?xml version="1.0" encoding="utf-8"?>
<a:theme xmlns:a="http://schemas.openxmlformats.org/drawingml/2006/main" name="平面">
  <a:themeElements>
    <a:clrScheme name="平面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平面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平面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403</TotalTime>
  <Words>197</Words>
  <Application>Microsoft Office PowerPoint</Application>
  <PresentationFormat>宽屏</PresentationFormat>
  <Paragraphs>28</Paragraphs>
  <Slides>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等线</vt:lpstr>
      <vt:lpstr>黑体</vt:lpstr>
      <vt:lpstr>微软雅黑</vt:lpstr>
      <vt:lpstr>Arial</vt:lpstr>
      <vt:lpstr>Trebuchet MS</vt:lpstr>
      <vt:lpstr>Wingdings</vt:lpstr>
      <vt:lpstr>Wingdings 3</vt:lpstr>
      <vt:lpstr>平面</vt:lpstr>
      <vt:lpstr>5G时代</vt:lpstr>
      <vt:lpstr>什么是5G？</vt:lpstr>
      <vt:lpstr>5G 意味着什么？</vt:lpstr>
      <vt:lpstr>5G应用场景</vt:lpstr>
      <vt:lpstr>中国的5G发展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</dc:title>
  <dc:creator>Microsoft</dc:creator>
  <cp:lastModifiedBy>Yijia Lu</cp:lastModifiedBy>
  <cp:revision>23</cp:revision>
  <dcterms:created xsi:type="dcterms:W3CDTF">2020-07-10T10:48:34Z</dcterms:created>
  <dcterms:modified xsi:type="dcterms:W3CDTF">2024-03-24T04:49:56Z</dcterms:modified>
</cp:coreProperties>
</file>