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CCCE0D1-E520-28FF-D113-543DC2FC9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AA2411E-8B4C-8D7D-7FFE-E9376DC59D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060F4D-6A29-8BB9-6EFF-6B4276174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5189F8F-1A6C-B388-9F51-23B47FAD4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060345-77A0-8964-C765-49DC05652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25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C7E827-EF70-C049-A3AD-B471D9229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AC2560F-13BA-9171-657F-6D28B8B70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0DEA3DC-3AA8-11D0-D9F0-7E94959E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BD804ED-3F03-44F6-F69E-5F4DC960A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4665090-3F9B-182F-64ED-E876EA04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03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34AB259-53FD-26DE-6E0E-4B2A97B0A5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66E604A-7A89-C9F0-A114-21A43D612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8175B57-ADC1-FFAF-FFA9-5819A0FA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A0AAEC-AA85-95EE-9AC9-588E32CD2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0FE2A01-C46F-1E3A-14D4-96F5F20A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30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631CE2-EF21-B79C-83A3-B45D50C55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5D57BCC-CBE5-B174-52CE-AF7D674F5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FD6430C-D98E-9EF3-A294-EC3FDDAE3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C40CF8-7DEE-1E9D-B8CE-A4A4A31B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0755BA0-B4D6-D19A-320B-24835C698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3D017D-2564-F8ED-0590-C837A70A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8A5DE60-F675-3B8E-6426-48544D505D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BFA463D-92F5-D52C-5D20-E9E9AC22C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9ECDFB2-DC0F-EC6A-A548-260F359BC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D95BAE1-2665-4BB9-5318-C898E6D27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73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1B4131-B24D-2CF4-879B-85048A845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566697D-77B4-DBD6-88CF-B8D7BCE8F9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2212148-B546-CB9F-471D-DD5619126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18AC696-8D42-ABB0-D23C-6BDF54C80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2C11BD-19EF-2D71-53C9-DE2FBA560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82FF558-FD4B-A56D-5670-01B772CB4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429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95BB6D-4715-F092-4D61-BAF3BFC34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10B806-5CE6-83F2-AE3B-5363BFE10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F64EE68-4AC6-7817-B770-E9B9CA7D4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4D172BF-76C9-5F92-0EF2-F26C22051B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B8CF55E-A0CE-2EEB-D5DA-84704B956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FDE3985-CDCB-933F-EB3E-665E6AA2F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79B611F-5CB6-0EB9-2B6D-04EBAE918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A2A5A7A-D8AE-240E-D5E0-21AEDEA05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79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096B701-D571-772B-A64F-EE51AB57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4487FAC-31E3-A535-0F17-41D0B1A4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4DF0CC9-C90D-61A5-4027-39816353C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8F62E4E-2B33-DFBA-D98B-73B3DA528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9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258831F-C1EB-05B2-B600-AEDE2D01F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4D45AFC-10B1-C301-2368-4802749E6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0763FED-81C7-6BC6-01D3-84F26A68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3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3E6DE6-B7DD-66B7-55B8-6249796F6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0BE3B71-3E60-5FD4-8322-0C45988CE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EF9ABD4-EA44-D47A-3331-23C702552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91FA71F-3559-9AD2-31DB-749A6045E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B9D6F4D-A796-AB8D-F2B3-8B71C2F8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E94B98C-5CE6-BD5B-5189-4DE40DBE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82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624B6F2-F6EF-EA9E-FAF5-A5658DA6F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1666F120-0662-CA3C-C193-3FBCDE7130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44991D-6138-1203-FD7E-89C587DA0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949F40F-9BA4-5922-B250-34A7BB39D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506EA2E-BD05-CC49-D143-5C6234032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0D84C46-09F7-266D-9A50-EAC5DFD9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1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274F409-AECC-00D1-8C13-7D6F55BFD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6FAA135-4627-1E64-98D7-42F60873A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1818A33-6E8E-2AD1-0BE9-5E6789F33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ED9B4-0A75-4870-9A83-8BD3E4DD07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5FE7AE4-4002-2D19-46F1-FDE6D66DA8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A891E85-4A98-ECDD-1632-F4A847DC21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D075C-0FD3-4D77-B3F0-510150DF26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82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F6195A8-BFC6-4C11-9DEC-9472DB2EFB03}"/>
              </a:ext>
            </a:extLst>
          </p:cNvPr>
          <p:cNvSpPr txBox="1"/>
          <p:nvPr/>
        </p:nvSpPr>
        <p:spPr>
          <a:xfrm>
            <a:off x="570767" y="1320975"/>
            <a:ext cx="49068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制作杏仁饼干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6B325CD8-04D9-4B03-A6D0-0D4D47C4A198}"/>
              </a:ext>
            </a:extLst>
          </p:cNvPr>
          <p:cNvCxnSpPr/>
          <p:nvPr/>
        </p:nvCxnSpPr>
        <p:spPr>
          <a:xfrm>
            <a:off x="931255" y="2334515"/>
            <a:ext cx="10610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表格 33">
            <a:extLst>
              <a:ext uri="{FF2B5EF4-FFF2-40B4-BE49-F238E27FC236}">
                <a16:creationId xmlns="" xmlns:a16="http://schemas.microsoft.com/office/drawing/2014/main" id="{2B4C9D55-3C1A-4BE4-A635-CA30FC573B8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55651" y="2559463"/>
          <a:ext cx="6057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476">
                  <a:extLst>
                    <a:ext uri="{9D8B030D-6E8A-4147-A177-3AD203B41FA5}">
                      <a16:colId xmlns="" xmlns:a16="http://schemas.microsoft.com/office/drawing/2014/main" val="1518050041"/>
                    </a:ext>
                  </a:extLst>
                </a:gridCol>
                <a:gridCol w="1514476">
                  <a:extLst>
                    <a:ext uri="{9D8B030D-6E8A-4147-A177-3AD203B41FA5}">
                      <a16:colId xmlns="" xmlns:a16="http://schemas.microsoft.com/office/drawing/2014/main" val="3460526436"/>
                    </a:ext>
                  </a:extLst>
                </a:gridCol>
                <a:gridCol w="1514476">
                  <a:extLst>
                    <a:ext uri="{9D8B030D-6E8A-4147-A177-3AD203B41FA5}">
                      <a16:colId xmlns="" xmlns:a16="http://schemas.microsoft.com/office/drawing/2014/main" val="2180301364"/>
                    </a:ext>
                  </a:extLst>
                </a:gridCol>
                <a:gridCol w="1514476">
                  <a:extLst>
                    <a:ext uri="{9D8B030D-6E8A-4147-A177-3AD203B41FA5}">
                      <a16:colId xmlns="" xmlns:a16="http://schemas.microsoft.com/office/drawing/2014/main" val="3779668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准备工作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面团制作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成型和烘培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品味和储存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12696589"/>
                  </a:ext>
                </a:extLst>
              </a:tr>
            </a:tbl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21B5114-C188-4DA5-96E0-C4826A0BA954}"/>
              </a:ext>
            </a:extLst>
          </p:cNvPr>
          <p:cNvSpPr txBox="1"/>
          <p:nvPr/>
        </p:nvSpPr>
        <p:spPr>
          <a:xfrm>
            <a:off x="5817580" y="3136404"/>
            <a:ext cx="5724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</a:rPr>
              <a:t>杏仁饼干是一种健康食品，适量食用不仅可以有效控制人体内胆固醇的含量，还能显著降低心脏病和多种慢</a:t>
            </a:r>
            <a:r>
              <a:rPr lang="en-US" altLang="zh-CN" dirty="0">
                <a:solidFill>
                  <a:prstClr val="black"/>
                </a:solidFill>
              </a:rPr>
              <a:t> </a:t>
            </a:r>
            <a:r>
              <a:rPr lang="zh-CN" altLang="en-US" dirty="0">
                <a:solidFill>
                  <a:prstClr val="black"/>
                </a:solidFill>
              </a:rPr>
              <a:t>性病的发病危险。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70B9E6E8-57AE-2527-A9E3-F6ECE7CB7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2688" y="4157618"/>
            <a:ext cx="2007959" cy="20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61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3F562B6-A901-1992-BD6E-B388914D7F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1951" r="2751" b="85542"/>
          <a:stretch>
            <a:fillRect/>
          </a:stretch>
        </p:blipFill>
        <p:spPr>
          <a:xfrm>
            <a:off x="0" y="0"/>
            <a:ext cx="12192000" cy="892554"/>
          </a:xfrm>
          <a:custGeom>
            <a:avLst/>
            <a:gdLst>
              <a:gd name="connsiteX0" fmla="*/ 0 w 12192000"/>
              <a:gd name="connsiteY0" fmla="*/ 0 h 870334"/>
              <a:gd name="connsiteX1" fmla="*/ 12192000 w 12192000"/>
              <a:gd name="connsiteY1" fmla="*/ 0 h 870334"/>
              <a:gd name="connsiteX2" fmla="*/ 12192000 w 12192000"/>
              <a:gd name="connsiteY2" fmla="*/ 801562 h 870334"/>
              <a:gd name="connsiteX3" fmla="*/ 12097914 w 12192000"/>
              <a:gd name="connsiteY3" fmla="*/ 769888 h 870334"/>
              <a:gd name="connsiteX4" fmla="*/ 10003759 w 12192000"/>
              <a:gd name="connsiteY4" fmla="*/ 825638 h 870334"/>
              <a:gd name="connsiteX5" fmla="*/ 9518851 w 12192000"/>
              <a:gd name="connsiteY5" fmla="*/ 858288 h 870334"/>
              <a:gd name="connsiteX6" fmla="*/ 8550662 w 12192000"/>
              <a:gd name="connsiteY6" fmla="*/ 791356 h 870334"/>
              <a:gd name="connsiteX7" fmla="*/ 7523895 w 12192000"/>
              <a:gd name="connsiteY7" fmla="*/ 647695 h 870334"/>
              <a:gd name="connsiteX8" fmla="*/ 6575233 w 12192000"/>
              <a:gd name="connsiteY8" fmla="*/ 737483 h 870334"/>
              <a:gd name="connsiteX9" fmla="*/ 5603790 w 12192000"/>
              <a:gd name="connsiteY9" fmla="*/ 851758 h 870334"/>
              <a:gd name="connsiteX10" fmla="*/ 3156469 w 12192000"/>
              <a:gd name="connsiteY10" fmla="*/ 760338 h 870334"/>
              <a:gd name="connsiteX11" fmla="*/ 104387 w 12192000"/>
              <a:gd name="connsiteY11" fmla="*/ 747252 h 870334"/>
              <a:gd name="connsiteX12" fmla="*/ 0 w 12192000"/>
              <a:gd name="connsiteY12" fmla="*/ 734357 h 87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70334">
                <a:moveTo>
                  <a:pt x="0" y="0"/>
                </a:moveTo>
                <a:lnTo>
                  <a:pt x="12192000" y="0"/>
                </a:lnTo>
                <a:lnTo>
                  <a:pt x="12192000" y="801562"/>
                </a:lnTo>
                <a:lnTo>
                  <a:pt x="12097914" y="769888"/>
                </a:lnTo>
                <a:cubicBezTo>
                  <a:pt x="11406844" y="577599"/>
                  <a:pt x="10342218" y="761971"/>
                  <a:pt x="10003759" y="825638"/>
                </a:cubicBezTo>
                <a:cubicBezTo>
                  <a:pt x="9844293" y="855023"/>
                  <a:pt x="9679945" y="858288"/>
                  <a:pt x="9518851" y="858288"/>
                </a:cubicBezTo>
                <a:cubicBezTo>
                  <a:pt x="9195037" y="858288"/>
                  <a:pt x="8871222" y="832168"/>
                  <a:pt x="8550662" y="791356"/>
                </a:cubicBezTo>
                <a:cubicBezTo>
                  <a:pt x="8207322" y="747278"/>
                  <a:pt x="7870490" y="662388"/>
                  <a:pt x="7523895" y="647695"/>
                </a:cubicBezTo>
                <a:cubicBezTo>
                  <a:pt x="7203335" y="634635"/>
                  <a:pt x="6889284" y="686875"/>
                  <a:pt x="6575233" y="737483"/>
                </a:cubicBezTo>
                <a:cubicBezTo>
                  <a:pt x="6253045" y="791356"/>
                  <a:pt x="5929231" y="838698"/>
                  <a:pt x="5603790" y="851758"/>
                </a:cubicBezTo>
                <a:cubicBezTo>
                  <a:pt x="4640483" y="890939"/>
                  <a:pt x="4054688" y="486077"/>
                  <a:pt x="3156469" y="760338"/>
                </a:cubicBezTo>
                <a:cubicBezTo>
                  <a:pt x="2482805" y="966034"/>
                  <a:pt x="868208" y="836556"/>
                  <a:pt x="104387" y="747252"/>
                </a:cubicBezTo>
                <a:lnTo>
                  <a:pt x="0" y="734357"/>
                </a:lnTo>
                <a:close/>
              </a:path>
            </a:pathLst>
          </a:custGeom>
          <a:effectLst>
            <a:innerShdw blurRad="279400" dir="5400000">
              <a:schemeClr val="accent3">
                <a:alpha val="50000"/>
              </a:schemeClr>
            </a:inn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6388835-BACA-92A3-125E-4EF61A8C3501}"/>
              </a:ext>
            </a:extLst>
          </p:cNvPr>
          <p:cNvSpPr txBox="1"/>
          <p:nvPr/>
        </p:nvSpPr>
        <p:spPr>
          <a:xfrm>
            <a:off x="1286400" y="199284"/>
            <a:ext cx="1440000" cy="338554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4AB02F5-0D3D-3BEB-1D18-6EA88CA4DD3F}"/>
              </a:ext>
            </a:extLst>
          </p:cNvPr>
          <p:cNvSpPr txBox="1"/>
          <p:nvPr/>
        </p:nvSpPr>
        <p:spPr>
          <a:xfrm>
            <a:off x="4012800" y="199284"/>
            <a:ext cx="1440000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面团制作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2B7F539-D489-5496-D9AB-179AB4477E2C}"/>
              </a:ext>
            </a:extLst>
          </p:cNvPr>
          <p:cNvSpPr txBox="1"/>
          <p:nvPr/>
        </p:nvSpPr>
        <p:spPr>
          <a:xfrm>
            <a:off x="6739200" y="199284"/>
            <a:ext cx="1440000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成型和烘培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3819ECE-ADCE-CE17-5BF7-03A5370C60BD}"/>
              </a:ext>
            </a:extLst>
          </p:cNvPr>
          <p:cNvSpPr txBox="1"/>
          <p:nvPr/>
        </p:nvSpPr>
        <p:spPr>
          <a:xfrm>
            <a:off x="9465600" y="199284"/>
            <a:ext cx="1440000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品味和存储</a:t>
            </a:r>
          </a:p>
        </p:txBody>
      </p:sp>
      <p:graphicFrame>
        <p:nvGraphicFramePr>
          <p:cNvPr id="8" name="PA-表格 53">
            <a:extLst>
              <a:ext uri="{FF2B5EF4-FFF2-40B4-BE49-F238E27FC236}">
                <a16:creationId xmlns="" xmlns:a16="http://schemas.microsoft.com/office/drawing/2014/main" id="{2ED45B75-1679-2F8B-042F-FFBE9B7BB08C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/>
          </p:nvPr>
        </p:nvGraphicFramePr>
        <p:xfrm>
          <a:off x="1357014" y="1882347"/>
          <a:ext cx="4095786" cy="34253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747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605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605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0896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b="1" spc="500" baseline="0" dirty="0"/>
                        <a:t>杏仁饼干</a:t>
                      </a:r>
                    </a:p>
                  </a:txBody>
                  <a:tcPr marL="86082" marR="86082" marT="43471" marB="43471" vert="eaVert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0" dirty="0">
                          <a:solidFill>
                            <a:schemeClr val="tx1"/>
                          </a:solidFill>
                        </a:rPr>
                        <a:t>黄油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0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b="0" dirty="0">
                          <a:solidFill>
                            <a:schemeClr val="tx1"/>
                          </a:solidFill>
                        </a:rPr>
                        <a:t>65</a:t>
                      </a:r>
                      <a:r>
                        <a:rPr lang="zh-CN" altLang="en-US" sz="1900" b="0" dirty="0">
                          <a:solidFill>
                            <a:schemeClr val="tx1"/>
                          </a:solidFill>
                        </a:rPr>
                        <a:t>克</a:t>
                      </a:r>
                    </a:p>
                  </a:txBody>
                  <a:tcPr marL="81982" marR="81982" marT="41400" marB="414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0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08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87566" marR="87566" marT="44220" marB="44220" anchor="ctr"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糖粉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  <a:endParaRPr lang="en-US" altLang="zh-CN" sz="1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982" marR="81982" marT="41400" marB="414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08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87566" marR="87566" marT="44220" marB="44220" anchor="ctr"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蛋液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</a:p>
                  </a:txBody>
                  <a:tcPr marL="81982" marR="81982" marT="41400" marB="4140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08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87566" marR="87566" marT="44220" marB="44220" anchor="ctr"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低筋粉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</a:p>
                  </a:txBody>
                  <a:tcPr marL="81982" marR="81982" marT="41400" marB="4140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8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87566" marR="87566" marT="44220" marB="44220" vert="eaVert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小苏打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  <a:endParaRPr lang="en-US" altLang="zh-CN" sz="1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982" marR="81982" marT="41400" marB="4140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08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87566" marR="87566" marT="44220" marB="44220" vert="eaVert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1373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杏仁片</a:t>
                      </a:r>
                    </a:p>
                  </a:txBody>
                  <a:tcPr marL="81982" marR="81982" marT="41400" marB="414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克</a:t>
                      </a:r>
                      <a:endParaRPr lang="en-US" altLang="zh-CN" sz="1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982" marR="81982" marT="41400" marB="4140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6FBB1AE-6CB8-A8F4-B33B-75FB38A1DABC}"/>
              </a:ext>
            </a:extLst>
          </p:cNvPr>
          <p:cNvGrpSpPr/>
          <p:nvPr/>
        </p:nvGrpSpPr>
        <p:grpSpPr>
          <a:xfrm>
            <a:off x="6739200" y="1882347"/>
            <a:ext cx="4095786" cy="3832402"/>
            <a:chOff x="1628889" y="2325914"/>
            <a:chExt cx="3914662" cy="3832402"/>
          </a:xfrm>
        </p:grpSpPr>
        <p:pic>
          <p:nvPicPr>
            <p:cNvPr id="10" name="Picture 2" descr="https://hbimg.huabanimg.com/e8d5ae92764634c480f4c952d01e2cde3d2a10a21bea-N5mEg5">
              <a:extLst>
                <a:ext uri="{FF2B5EF4-FFF2-40B4-BE49-F238E27FC236}">
                  <a16:creationId xmlns="" xmlns:a16="http://schemas.microsoft.com/office/drawing/2014/main" id="{2D45D575-0C0C-3417-E477-4934C0C2B6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03" t="58521" r="13103" b="8467"/>
            <a:stretch/>
          </p:blipFill>
          <p:spPr bwMode="auto">
            <a:xfrm>
              <a:off x="1628889" y="5306737"/>
              <a:ext cx="3914662" cy="851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AA7C325-F6E6-995D-4C0A-A662AB2635BC}"/>
                </a:ext>
              </a:extLst>
            </p:cNvPr>
            <p:cNvSpPr/>
            <p:nvPr/>
          </p:nvSpPr>
          <p:spPr>
            <a:xfrm flipH="1">
              <a:off x="1699503" y="2325914"/>
              <a:ext cx="3773435" cy="34253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381000" dist="203200" dir="2700000" algn="tl" rotWithShape="0">
                <a:schemeClr val="accent5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libaba Sans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FA767C35-04E3-605F-3570-CEB5B260E933}"/>
                </a:ext>
              </a:extLst>
            </p:cNvPr>
            <p:cNvGrpSpPr/>
            <p:nvPr/>
          </p:nvGrpSpPr>
          <p:grpSpPr>
            <a:xfrm>
              <a:off x="2332908" y="2612549"/>
              <a:ext cx="2125625" cy="2108989"/>
              <a:chOff x="7036450" y="2709825"/>
              <a:chExt cx="2125625" cy="2108989"/>
            </a:xfrm>
          </p:grpSpPr>
          <p:sp>
            <p:nvSpPr>
              <p:cNvPr id="16" name="文本框 33">
                <a:extLst>
                  <a:ext uri="{FF2B5EF4-FFF2-40B4-BE49-F238E27FC236}">
                    <a16:creationId xmlns="" xmlns:a16="http://schemas.microsoft.com/office/drawing/2014/main" id="{8522EC3C-D8F2-5C25-B208-BA0016DE8B0F}"/>
                  </a:ext>
                </a:extLst>
              </p:cNvPr>
              <p:cNvSpPr txBox="1"/>
              <p:nvPr/>
            </p:nvSpPr>
            <p:spPr>
              <a:xfrm>
                <a:off x="7394239" y="2709825"/>
                <a:ext cx="1703270" cy="525009"/>
              </a:xfrm>
              <a:prstGeom prst="rect">
                <a:avLst/>
              </a:prstGeom>
              <a:noFill/>
            </p:spPr>
            <p:txBody>
              <a:bodyPr wrap="square" lIns="91434" tIns="45717" rIns="91434" bIns="45717" rtlCol="0">
                <a:spAutoFit/>
              </a:bodyPr>
              <a:lstStyle/>
              <a:p>
                <a:pPr marL="252095">
                  <a:lnSpc>
                    <a:spcPct val="130000"/>
                  </a:lnSpc>
                </a:pPr>
                <a:r>
                  <a:rPr lang="zh-CN" altLang="en-US" sz="2400" b="1" dirty="0">
                    <a:solidFill>
                      <a:srgbClr val="A5A5A5"/>
                    </a:solidFill>
                  </a:rPr>
                  <a:t>设备准备</a:t>
                </a:r>
              </a:p>
            </p:txBody>
          </p:sp>
          <p:sp>
            <p:nvSpPr>
              <p:cNvPr id="17" name="文本框 33">
                <a:extLst>
                  <a:ext uri="{FF2B5EF4-FFF2-40B4-BE49-F238E27FC236}">
                    <a16:creationId xmlns="" xmlns:a16="http://schemas.microsoft.com/office/drawing/2014/main" id="{3550606F-4767-2DFB-C396-AEED45B0707A}"/>
                  </a:ext>
                </a:extLst>
              </p:cNvPr>
              <p:cNvSpPr txBox="1"/>
              <p:nvPr/>
            </p:nvSpPr>
            <p:spPr>
              <a:xfrm>
                <a:off x="7598353" y="3313873"/>
                <a:ext cx="1563722" cy="1504941"/>
              </a:xfrm>
              <a:prstGeom prst="rect">
                <a:avLst/>
              </a:prstGeom>
              <a:noFill/>
            </p:spPr>
            <p:txBody>
              <a:bodyPr wrap="square" lIns="96434" tIns="48217" rIns="96434" bIns="48217" rtlCol="0">
                <a:spAutoFit/>
              </a:bodyPr>
              <a:lstStyle/>
              <a:p>
                <a:pPr marL="216000" indent="-216000" algn="just" defTabSz="964565">
                  <a:lnSpc>
                    <a:spcPct val="150000"/>
                  </a:lnSpc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烤箱预热</a:t>
                </a:r>
                <a:endParaRPr lang="en-US" altLang="zh-CN" sz="2000" dirty="0">
                  <a:solidFill>
                    <a:srgbClr val="E7E6E6">
                      <a:lumMod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marL="216000" indent="-216000" algn="just" defTabSz="964565">
                  <a:lnSpc>
                    <a:spcPct val="150000"/>
                  </a:lnSpc>
                  <a:spcAft>
                    <a:spcPts val="300"/>
                  </a:spcAft>
                </a:pPr>
                <a:r>
                  <a:rPr lang="zh-CN" altLang="en-US" sz="20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上火</a:t>
                </a:r>
                <a:r>
                  <a:rPr lang="en-US" altLang="zh-CN" sz="20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200℃ </a:t>
                </a:r>
              </a:p>
              <a:p>
                <a:pPr marL="216000" indent="-216000" algn="just" defTabSz="964565">
                  <a:lnSpc>
                    <a:spcPct val="150000"/>
                  </a:lnSpc>
                  <a:spcAft>
                    <a:spcPts val="300"/>
                  </a:spcAft>
                </a:pPr>
                <a:r>
                  <a:rPr lang="zh-CN" altLang="en-US" sz="20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  下火</a:t>
                </a:r>
                <a:r>
                  <a:rPr lang="en-US" altLang="zh-CN" sz="2000" dirty="0">
                    <a:solidFill>
                      <a:srgbClr val="E7E6E6">
                        <a:lumMod val="25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170℃</a:t>
                </a: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BB2F9D5-20FE-02E5-ED18-146BAEC00E56}"/>
                  </a:ext>
                </a:extLst>
              </p:cNvPr>
              <p:cNvGrpSpPr/>
              <p:nvPr/>
            </p:nvGrpSpPr>
            <p:grpSpPr>
              <a:xfrm>
                <a:off x="7036450" y="2740640"/>
                <a:ext cx="553690" cy="554819"/>
                <a:chOff x="466104" y="1839985"/>
                <a:chExt cx="606453" cy="607691"/>
              </a:xfrm>
            </p:grpSpPr>
            <p:sp>
              <p:nvSpPr>
                <p:cNvPr id="19" name="Freeform 5">
                  <a:extLst>
                    <a:ext uri="{FF2B5EF4-FFF2-40B4-BE49-F238E27FC236}">
                      <a16:creationId xmlns="" xmlns:a16="http://schemas.microsoft.com/office/drawing/2014/main" id="{DAD9ADD1-85DE-540B-9EC2-D0EF2528F8A5}"/>
                    </a:ext>
                  </a:extLst>
                </p:cNvPr>
                <p:cNvSpPr/>
                <p:nvPr/>
              </p:nvSpPr>
              <p:spPr bwMode="auto">
                <a:xfrm>
                  <a:off x="466104" y="1839985"/>
                  <a:ext cx="606453" cy="607691"/>
                </a:xfrm>
                <a:custGeom>
                  <a:avLst/>
                  <a:gdLst>
                    <a:gd name="T0" fmla="*/ 401 w 617"/>
                    <a:gd name="T1" fmla="*/ 591 h 619"/>
                    <a:gd name="T2" fmla="*/ 346 w 617"/>
                    <a:gd name="T3" fmla="*/ 592 h 619"/>
                    <a:gd name="T4" fmla="*/ 284 w 617"/>
                    <a:gd name="T5" fmla="*/ 604 h 619"/>
                    <a:gd name="T6" fmla="*/ 240 w 617"/>
                    <a:gd name="T7" fmla="*/ 584 h 619"/>
                    <a:gd name="T8" fmla="*/ 197 w 617"/>
                    <a:gd name="T9" fmla="*/ 594 h 619"/>
                    <a:gd name="T10" fmla="*/ 167 w 617"/>
                    <a:gd name="T11" fmla="*/ 560 h 619"/>
                    <a:gd name="T12" fmla="*/ 103 w 617"/>
                    <a:gd name="T13" fmla="*/ 532 h 619"/>
                    <a:gd name="T14" fmla="*/ 81 w 617"/>
                    <a:gd name="T15" fmla="*/ 481 h 619"/>
                    <a:gd name="T16" fmla="*/ 39 w 617"/>
                    <a:gd name="T17" fmla="*/ 441 h 619"/>
                    <a:gd name="T18" fmla="*/ 30 w 617"/>
                    <a:gd name="T19" fmla="*/ 388 h 619"/>
                    <a:gd name="T20" fmla="*/ 7 w 617"/>
                    <a:gd name="T21" fmla="*/ 324 h 619"/>
                    <a:gd name="T22" fmla="*/ 24 w 617"/>
                    <a:gd name="T23" fmla="*/ 272 h 619"/>
                    <a:gd name="T24" fmla="*/ 23 w 617"/>
                    <a:gd name="T25" fmla="*/ 204 h 619"/>
                    <a:gd name="T26" fmla="*/ 48 w 617"/>
                    <a:gd name="T27" fmla="*/ 172 h 619"/>
                    <a:gd name="T28" fmla="*/ 81 w 617"/>
                    <a:gd name="T29" fmla="*/ 138 h 619"/>
                    <a:gd name="T30" fmla="*/ 114 w 617"/>
                    <a:gd name="T31" fmla="*/ 84 h 619"/>
                    <a:gd name="T32" fmla="*/ 163 w 617"/>
                    <a:gd name="T33" fmla="*/ 65 h 619"/>
                    <a:gd name="T34" fmla="*/ 213 w 617"/>
                    <a:gd name="T35" fmla="*/ 26 h 619"/>
                    <a:gd name="T36" fmla="*/ 276 w 617"/>
                    <a:gd name="T37" fmla="*/ 21 h 619"/>
                    <a:gd name="T38" fmla="*/ 324 w 617"/>
                    <a:gd name="T39" fmla="*/ 8 h 619"/>
                    <a:gd name="T40" fmla="*/ 382 w 617"/>
                    <a:gd name="T41" fmla="*/ 33 h 619"/>
                    <a:gd name="T42" fmla="*/ 435 w 617"/>
                    <a:gd name="T43" fmla="*/ 33 h 619"/>
                    <a:gd name="T44" fmla="*/ 454 w 617"/>
                    <a:gd name="T45" fmla="*/ 66 h 619"/>
                    <a:gd name="T46" fmla="*/ 506 w 617"/>
                    <a:gd name="T47" fmla="*/ 84 h 619"/>
                    <a:gd name="T48" fmla="*/ 536 w 617"/>
                    <a:gd name="T49" fmla="*/ 142 h 619"/>
                    <a:gd name="T50" fmla="*/ 579 w 617"/>
                    <a:gd name="T51" fmla="*/ 178 h 619"/>
                    <a:gd name="T52" fmla="*/ 584 w 617"/>
                    <a:gd name="T53" fmla="*/ 236 h 619"/>
                    <a:gd name="T54" fmla="*/ 609 w 617"/>
                    <a:gd name="T55" fmla="*/ 293 h 619"/>
                    <a:gd name="T56" fmla="*/ 589 w 617"/>
                    <a:gd name="T57" fmla="*/ 350 h 619"/>
                    <a:gd name="T58" fmla="*/ 591 w 617"/>
                    <a:gd name="T59" fmla="*/ 403 h 619"/>
                    <a:gd name="T60" fmla="*/ 579 w 617"/>
                    <a:gd name="T61" fmla="*/ 439 h 619"/>
                    <a:gd name="T62" fmla="*/ 534 w 617"/>
                    <a:gd name="T63" fmla="*/ 489 h 619"/>
                    <a:gd name="T64" fmla="*/ 513 w 617"/>
                    <a:gd name="T65" fmla="*/ 532 h 619"/>
                    <a:gd name="T66" fmla="*/ 453 w 617"/>
                    <a:gd name="T67" fmla="*/ 553 h 619"/>
                    <a:gd name="T68" fmla="*/ 416 w 617"/>
                    <a:gd name="T69" fmla="*/ 594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17" h="619">
                      <a:moveTo>
                        <a:pt x="416" y="594"/>
                      </a:moveTo>
                      <a:cubicBezTo>
                        <a:pt x="411" y="594"/>
                        <a:pt x="406" y="593"/>
                        <a:pt x="401" y="591"/>
                      </a:cubicBezTo>
                      <a:cubicBezTo>
                        <a:pt x="394" y="589"/>
                        <a:pt x="387" y="587"/>
                        <a:pt x="380" y="585"/>
                      </a:cubicBezTo>
                      <a:cubicBezTo>
                        <a:pt x="367" y="580"/>
                        <a:pt x="356" y="583"/>
                        <a:pt x="346" y="592"/>
                      </a:cubicBezTo>
                      <a:cubicBezTo>
                        <a:pt x="341" y="596"/>
                        <a:pt x="336" y="600"/>
                        <a:pt x="331" y="605"/>
                      </a:cubicBezTo>
                      <a:cubicBezTo>
                        <a:pt x="314" y="619"/>
                        <a:pt x="302" y="619"/>
                        <a:pt x="284" y="604"/>
                      </a:cubicBezTo>
                      <a:cubicBezTo>
                        <a:pt x="278" y="599"/>
                        <a:pt x="272" y="594"/>
                        <a:pt x="266" y="589"/>
                      </a:cubicBezTo>
                      <a:cubicBezTo>
                        <a:pt x="258" y="583"/>
                        <a:pt x="249" y="582"/>
                        <a:pt x="240" y="584"/>
                      </a:cubicBezTo>
                      <a:cubicBezTo>
                        <a:pt x="230" y="586"/>
                        <a:pt x="221" y="590"/>
                        <a:pt x="212" y="592"/>
                      </a:cubicBezTo>
                      <a:cubicBezTo>
                        <a:pt x="207" y="593"/>
                        <a:pt x="202" y="594"/>
                        <a:pt x="197" y="594"/>
                      </a:cubicBezTo>
                      <a:cubicBezTo>
                        <a:pt x="188" y="593"/>
                        <a:pt x="182" y="588"/>
                        <a:pt x="178" y="580"/>
                      </a:cubicBezTo>
                      <a:cubicBezTo>
                        <a:pt x="174" y="574"/>
                        <a:pt x="170" y="567"/>
                        <a:pt x="167" y="560"/>
                      </a:cubicBezTo>
                      <a:cubicBezTo>
                        <a:pt x="159" y="543"/>
                        <a:pt x="146" y="535"/>
                        <a:pt x="128" y="535"/>
                      </a:cubicBezTo>
                      <a:cubicBezTo>
                        <a:pt x="120" y="535"/>
                        <a:pt x="112" y="534"/>
                        <a:pt x="103" y="532"/>
                      </a:cubicBezTo>
                      <a:cubicBezTo>
                        <a:pt x="93" y="530"/>
                        <a:pt x="87" y="523"/>
                        <a:pt x="85" y="513"/>
                      </a:cubicBezTo>
                      <a:cubicBezTo>
                        <a:pt x="82" y="503"/>
                        <a:pt x="82" y="492"/>
                        <a:pt x="81" y="481"/>
                      </a:cubicBezTo>
                      <a:cubicBezTo>
                        <a:pt x="80" y="469"/>
                        <a:pt x="75" y="460"/>
                        <a:pt x="63" y="454"/>
                      </a:cubicBezTo>
                      <a:cubicBezTo>
                        <a:pt x="55" y="449"/>
                        <a:pt x="47" y="445"/>
                        <a:pt x="39" y="441"/>
                      </a:cubicBezTo>
                      <a:cubicBezTo>
                        <a:pt x="23" y="431"/>
                        <a:pt x="20" y="422"/>
                        <a:pt x="25" y="404"/>
                      </a:cubicBezTo>
                      <a:cubicBezTo>
                        <a:pt x="27" y="399"/>
                        <a:pt x="28" y="393"/>
                        <a:pt x="30" y="388"/>
                      </a:cubicBezTo>
                      <a:cubicBezTo>
                        <a:pt x="38" y="370"/>
                        <a:pt x="34" y="355"/>
                        <a:pt x="21" y="341"/>
                      </a:cubicBezTo>
                      <a:cubicBezTo>
                        <a:pt x="15" y="336"/>
                        <a:pt x="11" y="330"/>
                        <a:pt x="7" y="324"/>
                      </a:cubicBezTo>
                      <a:cubicBezTo>
                        <a:pt x="0" y="314"/>
                        <a:pt x="0" y="304"/>
                        <a:pt x="7" y="293"/>
                      </a:cubicBezTo>
                      <a:cubicBezTo>
                        <a:pt x="12" y="286"/>
                        <a:pt x="18" y="279"/>
                        <a:pt x="24" y="272"/>
                      </a:cubicBezTo>
                      <a:cubicBezTo>
                        <a:pt x="34" y="261"/>
                        <a:pt x="36" y="249"/>
                        <a:pt x="32" y="236"/>
                      </a:cubicBezTo>
                      <a:cubicBezTo>
                        <a:pt x="29" y="225"/>
                        <a:pt x="25" y="215"/>
                        <a:pt x="23" y="204"/>
                      </a:cubicBezTo>
                      <a:cubicBezTo>
                        <a:pt x="22" y="194"/>
                        <a:pt x="25" y="187"/>
                        <a:pt x="33" y="181"/>
                      </a:cubicBezTo>
                      <a:cubicBezTo>
                        <a:pt x="37" y="178"/>
                        <a:pt x="43" y="175"/>
                        <a:pt x="48" y="172"/>
                      </a:cubicBezTo>
                      <a:cubicBezTo>
                        <a:pt x="54" y="169"/>
                        <a:pt x="59" y="166"/>
                        <a:pt x="65" y="163"/>
                      </a:cubicBezTo>
                      <a:cubicBezTo>
                        <a:pt x="75" y="158"/>
                        <a:pt x="80" y="149"/>
                        <a:pt x="81" y="138"/>
                      </a:cubicBezTo>
                      <a:cubicBezTo>
                        <a:pt x="82" y="129"/>
                        <a:pt x="82" y="120"/>
                        <a:pt x="84" y="111"/>
                      </a:cubicBezTo>
                      <a:cubicBezTo>
                        <a:pt x="86" y="90"/>
                        <a:pt x="96" y="86"/>
                        <a:pt x="114" y="84"/>
                      </a:cubicBezTo>
                      <a:cubicBezTo>
                        <a:pt x="122" y="83"/>
                        <a:pt x="129" y="82"/>
                        <a:pt x="137" y="82"/>
                      </a:cubicBezTo>
                      <a:cubicBezTo>
                        <a:pt x="148" y="81"/>
                        <a:pt x="157" y="75"/>
                        <a:pt x="163" y="65"/>
                      </a:cubicBezTo>
                      <a:cubicBezTo>
                        <a:pt x="167" y="57"/>
                        <a:pt x="171" y="48"/>
                        <a:pt x="176" y="40"/>
                      </a:cubicBezTo>
                      <a:cubicBezTo>
                        <a:pt x="186" y="24"/>
                        <a:pt x="195" y="21"/>
                        <a:pt x="213" y="26"/>
                      </a:cubicBezTo>
                      <a:cubicBezTo>
                        <a:pt x="218" y="28"/>
                        <a:pt x="223" y="29"/>
                        <a:pt x="228" y="31"/>
                      </a:cubicBezTo>
                      <a:cubicBezTo>
                        <a:pt x="247" y="39"/>
                        <a:pt x="262" y="35"/>
                        <a:pt x="276" y="21"/>
                      </a:cubicBezTo>
                      <a:cubicBezTo>
                        <a:pt x="281" y="16"/>
                        <a:pt x="287" y="11"/>
                        <a:pt x="293" y="8"/>
                      </a:cubicBezTo>
                      <a:cubicBezTo>
                        <a:pt x="303" y="0"/>
                        <a:pt x="313" y="0"/>
                        <a:pt x="324" y="8"/>
                      </a:cubicBezTo>
                      <a:cubicBezTo>
                        <a:pt x="332" y="13"/>
                        <a:pt x="338" y="19"/>
                        <a:pt x="345" y="25"/>
                      </a:cubicBezTo>
                      <a:cubicBezTo>
                        <a:pt x="356" y="35"/>
                        <a:pt x="368" y="37"/>
                        <a:pt x="382" y="33"/>
                      </a:cubicBezTo>
                      <a:cubicBezTo>
                        <a:pt x="393" y="30"/>
                        <a:pt x="403" y="25"/>
                        <a:pt x="414" y="24"/>
                      </a:cubicBezTo>
                      <a:cubicBezTo>
                        <a:pt x="423" y="23"/>
                        <a:pt x="430" y="26"/>
                        <a:pt x="435" y="33"/>
                      </a:cubicBezTo>
                      <a:cubicBezTo>
                        <a:pt x="439" y="38"/>
                        <a:pt x="442" y="43"/>
                        <a:pt x="445" y="49"/>
                      </a:cubicBezTo>
                      <a:cubicBezTo>
                        <a:pt x="448" y="54"/>
                        <a:pt x="451" y="60"/>
                        <a:pt x="454" y="66"/>
                      </a:cubicBezTo>
                      <a:cubicBezTo>
                        <a:pt x="459" y="76"/>
                        <a:pt x="468" y="81"/>
                        <a:pt x="480" y="82"/>
                      </a:cubicBezTo>
                      <a:cubicBezTo>
                        <a:pt x="488" y="83"/>
                        <a:pt x="497" y="83"/>
                        <a:pt x="506" y="84"/>
                      </a:cubicBezTo>
                      <a:cubicBezTo>
                        <a:pt x="526" y="87"/>
                        <a:pt x="531" y="96"/>
                        <a:pt x="533" y="115"/>
                      </a:cubicBezTo>
                      <a:cubicBezTo>
                        <a:pt x="534" y="124"/>
                        <a:pt x="534" y="133"/>
                        <a:pt x="536" y="142"/>
                      </a:cubicBezTo>
                      <a:cubicBezTo>
                        <a:pt x="538" y="152"/>
                        <a:pt x="544" y="159"/>
                        <a:pt x="552" y="164"/>
                      </a:cubicBezTo>
                      <a:cubicBezTo>
                        <a:pt x="561" y="169"/>
                        <a:pt x="570" y="173"/>
                        <a:pt x="579" y="178"/>
                      </a:cubicBezTo>
                      <a:cubicBezTo>
                        <a:pt x="592" y="186"/>
                        <a:pt x="596" y="195"/>
                        <a:pt x="592" y="210"/>
                      </a:cubicBezTo>
                      <a:cubicBezTo>
                        <a:pt x="590" y="219"/>
                        <a:pt x="587" y="228"/>
                        <a:pt x="584" y="236"/>
                      </a:cubicBezTo>
                      <a:cubicBezTo>
                        <a:pt x="580" y="250"/>
                        <a:pt x="583" y="261"/>
                        <a:pt x="591" y="271"/>
                      </a:cubicBezTo>
                      <a:cubicBezTo>
                        <a:pt x="597" y="278"/>
                        <a:pt x="604" y="285"/>
                        <a:pt x="609" y="293"/>
                      </a:cubicBezTo>
                      <a:cubicBezTo>
                        <a:pt x="617" y="304"/>
                        <a:pt x="617" y="314"/>
                        <a:pt x="609" y="325"/>
                      </a:cubicBezTo>
                      <a:cubicBezTo>
                        <a:pt x="603" y="334"/>
                        <a:pt x="596" y="341"/>
                        <a:pt x="589" y="350"/>
                      </a:cubicBezTo>
                      <a:cubicBezTo>
                        <a:pt x="582" y="358"/>
                        <a:pt x="580" y="368"/>
                        <a:pt x="583" y="379"/>
                      </a:cubicBezTo>
                      <a:cubicBezTo>
                        <a:pt x="586" y="387"/>
                        <a:pt x="588" y="395"/>
                        <a:pt x="591" y="403"/>
                      </a:cubicBezTo>
                      <a:cubicBezTo>
                        <a:pt x="592" y="409"/>
                        <a:pt x="594" y="414"/>
                        <a:pt x="593" y="419"/>
                      </a:cubicBezTo>
                      <a:cubicBezTo>
                        <a:pt x="593" y="429"/>
                        <a:pt x="587" y="435"/>
                        <a:pt x="579" y="439"/>
                      </a:cubicBezTo>
                      <a:cubicBezTo>
                        <a:pt x="573" y="443"/>
                        <a:pt x="566" y="447"/>
                        <a:pt x="559" y="450"/>
                      </a:cubicBezTo>
                      <a:cubicBezTo>
                        <a:pt x="542" y="458"/>
                        <a:pt x="535" y="471"/>
                        <a:pt x="534" y="489"/>
                      </a:cubicBezTo>
                      <a:cubicBezTo>
                        <a:pt x="534" y="497"/>
                        <a:pt x="533" y="505"/>
                        <a:pt x="531" y="514"/>
                      </a:cubicBezTo>
                      <a:cubicBezTo>
                        <a:pt x="529" y="524"/>
                        <a:pt x="523" y="530"/>
                        <a:pt x="513" y="532"/>
                      </a:cubicBezTo>
                      <a:cubicBezTo>
                        <a:pt x="502" y="535"/>
                        <a:pt x="491" y="535"/>
                        <a:pt x="480" y="536"/>
                      </a:cubicBezTo>
                      <a:cubicBezTo>
                        <a:pt x="468" y="537"/>
                        <a:pt x="459" y="543"/>
                        <a:pt x="453" y="553"/>
                      </a:cubicBezTo>
                      <a:cubicBezTo>
                        <a:pt x="447" y="563"/>
                        <a:pt x="443" y="573"/>
                        <a:pt x="437" y="582"/>
                      </a:cubicBezTo>
                      <a:cubicBezTo>
                        <a:pt x="432" y="589"/>
                        <a:pt x="426" y="594"/>
                        <a:pt x="416" y="594"/>
                      </a:cubicBezTo>
                      <a:close/>
                    </a:path>
                  </a:pathLst>
                </a:custGeom>
                <a:solidFill>
                  <a:srgbClr val="F2E2D5"/>
                </a:solidFill>
                <a:ln>
                  <a:noFill/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Freeform 5">
                  <a:extLst>
                    <a:ext uri="{FF2B5EF4-FFF2-40B4-BE49-F238E27FC236}">
                      <a16:creationId xmlns="" xmlns:a16="http://schemas.microsoft.com/office/drawing/2014/main" id="{E9046E6C-4A16-803A-2914-3C9C5FD4624D}"/>
                    </a:ext>
                  </a:extLst>
                </p:cNvPr>
                <p:cNvSpPr/>
                <p:nvPr/>
              </p:nvSpPr>
              <p:spPr bwMode="auto">
                <a:xfrm>
                  <a:off x="525050" y="1899053"/>
                  <a:ext cx="488557" cy="489553"/>
                </a:xfrm>
                <a:custGeom>
                  <a:avLst/>
                  <a:gdLst>
                    <a:gd name="T0" fmla="*/ 401 w 617"/>
                    <a:gd name="T1" fmla="*/ 591 h 619"/>
                    <a:gd name="T2" fmla="*/ 346 w 617"/>
                    <a:gd name="T3" fmla="*/ 592 h 619"/>
                    <a:gd name="T4" fmla="*/ 284 w 617"/>
                    <a:gd name="T5" fmla="*/ 604 h 619"/>
                    <a:gd name="T6" fmla="*/ 240 w 617"/>
                    <a:gd name="T7" fmla="*/ 584 h 619"/>
                    <a:gd name="T8" fmla="*/ 197 w 617"/>
                    <a:gd name="T9" fmla="*/ 594 h 619"/>
                    <a:gd name="T10" fmla="*/ 167 w 617"/>
                    <a:gd name="T11" fmla="*/ 560 h 619"/>
                    <a:gd name="T12" fmla="*/ 103 w 617"/>
                    <a:gd name="T13" fmla="*/ 532 h 619"/>
                    <a:gd name="T14" fmla="*/ 81 w 617"/>
                    <a:gd name="T15" fmla="*/ 481 h 619"/>
                    <a:gd name="T16" fmla="*/ 39 w 617"/>
                    <a:gd name="T17" fmla="*/ 441 h 619"/>
                    <a:gd name="T18" fmla="*/ 30 w 617"/>
                    <a:gd name="T19" fmla="*/ 388 h 619"/>
                    <a:gd name="T20" fmla="*/ 7 w 617"/>
                    <a:gd name="T21" fmla="*/ 324 h 619"/>
                    <a:gd name="T22" fmla="*/ 24 w 617"/>
                    <a:gd name="T23" fmla="*/ 272 h 619"/>
                    <a:gd name="T24" fmla="*/ 23 w 617"/>
                    <a:gd name="T25" fmla="*/ 204 h 619"/>
                    <a:gd name="T26" fmla="*/ 48 w 617"/>
                    <a:gd name="T27" fmla="*/ 172 h 619"/>
                    <a:gd name="T28" fmla="*/ 81 w 617"/>
                    <a:gd name="T29" fmla="*/ 138 h 619"/>
                    <a:gd name="T30" fmla="*/ 114 w 617"/>
                    <a:gd name="T31" fmla="*/ 84 h 619"/>
                    <a:gd name="T32" fmla="*/ 163 w 617"/>
                    <a:gd name="T33" fmla="*/ 65 h 619"/>
                    <a:gd name="T34" fmla="*/ 213 w 617"/>
                    <a:gd name="T35" fmla="*/ 26 h 619"/>
                    <a:gd name="T36" fmla="*/ 276 w 617"/>
                    <a:gd name="T37" fmla="*/ 21 h 619"/>
                    <a:gd name="T38" fmla="*/ 324 w 617"/>
                    <a:gd name="T39" fmla="*/ 8 h 619"/>
                    <a:gd name="T40" fmla="*/ 382 w 617"/>
                    <a:gd name="T41" fmla="*/ 33 h 619"/>
                    <a:gd name="T42" fmla="*/ 435 w 617"/>
                    <a:gd name="T43" fmla="*/ 33 h 619"/>
                    <a:gd name="T44" fmla="*/ 454 w 617"/>
                    <a:gd name="T45" fmla="*/ 66 h 619"/>
                    <a:gd name="T46" fmla="*/ 506 w 617"/>
                    <a:gd name="T47" fmla="*/ 84 h 619"/>
                    <a:gd name="T48" fmla="*/ 536 w 617"/>
                    <a:gd name="T49" fmla="*/ 142 h 619"/>
                    <a:gd name="T50" fmla="*/ 579 w 617"/>
                    <a:gd name="T51" fmla="*/ 178 h 619"/>
                    <a:gd name="T52" fmla="*/ 584 w 617"/>
                    <a:gd name="T53" fmla="*/ 236 h 619"/>
                    <a:gd name="T54" fmla="*/ 609 w 617"/>
                    <a:gd name="T55" fmla="*/ 293 h 619"/>
                    <a:gd name="T56" fmla="*/ 589 w 617"/>
                    <a:gd name="T57" fmla="*/ 350 h 619"/>
                    <a:gd name="T58" fmla="*/ 591 w 617"/>
                    <a:gd name="T59" fmla="*/ 403 h 619"/>
                    <a:gd name="T60" fmla="*/ 579 w 617"/>
                    <a:gd name="T61" fmla="*/ 439 h 619"/>
                    <a:gd name="T62" fmla="*/ 534 w 617"/>
                    <a:gd name="T63" fmla="*/ 489 h 619"/>
                    <a:gd name="T64" fmla="*/ 513 w 617"/>
                    <a:gd name="T65" fmla="*/ 532 h 619"/>
                    <a:gd name="T66" fmla="*/ 453 w 617"/>
                    <a:gd name="T67" fmla="*/ 553 h 619"/>
                    <a:gd name="T68" fmla="*/ 416 w 617"/>
                    <a:gd name="T69" fmla="*/ 594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17" h="619">
                      <a:moveTo>
                        <a:pt x="416" y="594"/>
                      </a:moveTo>
                      <a:cubicBezTo>
                        <a:pt x="411" y="594"/>
                        <a:pt x="406" y="593"/>
                        <a:pt x="401" y="591"/>
                      </a:cubicBezTo>
                      <a:cubicBezTo>
                        <a:pt x="394" y="589"/>
                        <a:pt x="387" y="587"/>
                        <a:pt x="380" y="585"/>
                      </a:cubicBezTo>
                      <a:cubicBezTo>
                        <a:pt x="367" y="580"/>
                        <a:pt x="356" y="583"/>
                        <a:pt x="346" y="592"/>
                      </a:cubicBezTo>
                      <a:cubicBezTo>
                        <a:pt x="341" y="596"/>
                        <a:pt x="336" y="600"/>
                        <a:pt x="331" y="605"/>
                      </a:cubicBezTo>
                      <a:cubicBezTo>
                        <a:pt x="314" y="619"/>
                        <a:pt x="302" y="619"/>
                        <a:pt x="284" y="604"/>
                      </a:cubicBezTo>
                      <a:cubicBezTo>
                        <a:pt x="278" y="599"/>
                        <a:pt x="272" y="594"/>
                        <a:pt x="266" y="589"/>
                      </a:cubicBezTo>
                      <a:cubicBezTo>
                        <a:pt x="258" y="583"/>
                        <a:pt x="249" y="582"/>
                        <a:pt x="240" y="584"/>
                      </a:cubicBezTo>
                      <a:cubicBezTo>
                        <a:pt x="230" y="586"/>
                        <a:pt x="221" y="590"/>
                        <a:pt x="212" y="592"/>
                      </a:cubicBezTo>
                      <a:cubicBezTo>
                        <a:pt x="207" y="593"/>
                        <a:pt x="202" y="594"/>
                        <a:pt x="197" y="594"/>
                      </a:cubicBezTo>
                      <a:cubicBezTo>
                        <a:pt x="188" y="593"/>
                        <a:pt x="182" y="588"/>
                        <a:pt x="178" y="580"/>
                      </a:cubicBezTo>
                      <a:cubicBezTo>
                        <a:pt x="174" y="574"/>
                        <a:pt x="170" y="567"/>
                        <a:pt x="167" y="560"/>
                      </a:cubicBezTo>
                      <a:cubicBezTo>
                        <a:pt x="159" y="543"/>
                        <a:pt x="146" y="535"/>
                        <a:pt x="128" y="535"/>
                      </a:cubicBezTo>
                      <a:cubicBezTo>
                        <a:pt x="120" y="535"/>
                        <a:pt x="112" y="534"/>
                        <a:pt x="103" y="532"/>
                      </a:cubicBezTo>
                      <a:cubicBezTo>
                        <a:pt x="93" y="530"/>
                        <a:pt x="87" y="523"/>
                        <a:pt x="85" y="513"/>
                      </a:cubicBezTo>
                      <a:cubicBezTo>
                        <a:pt x="82" y="503"/>
                        <a:pt x="82" y="492"/>
                        <a:pt x="81" y="481"/>
                      </a:cubicBezTo>
                      <a:cubicBezTo>
                        <a:pt x="80" y="469"/>
                        <a:pt x="75" y="460"/>
                        <a:pt x="63" y="454"/>
                      </a:cubicBezTo>
                      <a:cubicBezTo>
                        <a:pt x="55" y="449"/>
                        <a:pt x="47" y="445"/>
                        <a:pt x="39" y="441"/>
                      </a:cubicBezTo>
                      <a:cubicBezTo>
                        <a:pt x="23" y="431"/>
                        <a:pt x="20" y="422"/>
                        <a:pt x="25" y="404"/>
                      </a:cubicBezTo>
                      <a:cubicBezTo>
                        <a:pt x="27" y="399"/>
                        <a:pt x="28" y="393"/>
                        <a:pt x="30" y="388"/>
                      </a:cubicBezTo>
                      <a:cubicBezTo>
                        <a:pt x="38" y="370"/>
                        <a:pt x="34" y="355"/>
                        <a:pt x="21" y="341"/>
                      </a:cubicBezTo>
                      <a:cubicBezTo>
                        <a:pt x="15" y="336"/>
                        <a:pt x="11" y="330"/>
                        <a:pt x="7" y="324"/>
                      </a:cubicBezTo>
                      <a:cubicBezTo>
                        <a:pt x="0" y="314"/>
                        <a:pt x="0" y="304"/>
                        <a:pt x="7" y="293"/>
                      </a:cubicBezTo>
                      <a:cubicBezTo>
                        <a:pt x="12" y="286"/>
                        <a:pt x="18" y="279"/>
                        <a:pt x="24" y="272"/>
                      </a:cubicBezTo>
                      <a:cubicBezTo>
                        <a:pt x="34" y="261"/>
                        <a:pt x="36" y="249"/>
                        <a:pt x="32" y="236"/>
                      </a:cubicBezTo>
                      <a:cubicBezTo>
                        <a:pt x="29" y="225"/>
                        <a:pt x="25" y="215"/>
                        <a:pt x="23" y="204"/>
                      </a:cubicBezTo>
                      <a:cubicBezTo>
                        <a:pt x="22" y="194"/>
                        <a:pt x="25" y="187"/>
                        <a:pt x="33" y="181"/>
                      </a:cubicBezTo>
                      <a:cubicBezTo>
                        <a:pt x="37" y="178"/>
                        <a:pt x="43" y="175"/>
                        <a:pt x="48" y="172"/>
                      </a:cubicBezTo>
                      <a:cubicBezTo>
                        <a:pt x="54" y="169"/>
                        <a:pt x="59" y="166"/>
                        <a:pt x="65" y="163"/>
                      </a:cubicBezTo>
                      <a:cubicBezTo>
                        <a:pt x="75" y="158"/>
                        <a:pt x="80" y="149"/>
                        <a:pt x="81" y="138"/>
                      </a:cubicBezTo>
                      <a:cubicBezTo>
                        <a:pt x="82" y="129"/>
                        <a:pt x="82" y="120"/>
                        <a:pt x="84" y="111"/>
                      </a:cubicBezTo>
                      <a:cubicBezTo>
                        <a:pt x="86" y="90"/>
                        <a:pt x="96" y="86"/>
                        <a:pt x="114" y="84"/>
                      </a:cubicBezTo>
                      <a:cubicBezTo>
                        <a:pt x="122" y="83"/>
                        <a:pt x="129" y="82"/>
                        <a:pt x="137" y="82"/>
                      </a:cubicBezTo>
                      <a:cubicBezTo>
                        <a:pt x="148" y="81"/>
                        <a:pt x="157" y="75"/>
                        <a:pt x="163" y="65"/>
                      </a:cubicBezTo>
                      <a:cubicBezTo>
                        <a:pt x="167" y="57"/>
                        <a:pt x="171" y="48"/>
                        <a:pt x="176" y="40"/>
                      </a:cubicBezTo>
                      <a:cubicBezTo>
                        <a:pt x="186" y="24"/>
                        <a:pt x="195" y="21"/>
                        <a:pt x="213" y="26"/>
                      </a:cubicBezTo>
                      <a:cubicBezTo>
                        <a:pt x="218" y="28"/>
                        <a:pt x="223" y="29"/>
                        <a:pt x="228" y="31"/>
                      </a:cubicBezTo>
                      <a:cubicBezTo>
                        <a:pt x="247" y="39"/>
                        <a:pt x="262" y="35"/>
                        <a:pt x="276" y="21"/>
                      </a:cubicBezTo>
                      <a:cubicBezTo>
                        <a:pt x="281" y="16"/>
                        <a:pt x="287" y="11"/>
                        <a:pt x="293" y="8"/>
                      </a:cubicBezTo>
                      <a:cubicBezTo>
                        <a:pt x="303" y="0"/>
                        <a:pt x="313" y="0"/>
                        <a:pt x="324" y="8"/>
                      </a:cubicBezTo>
                      <a:cubicBezTo>
                        <a:pt x="332" y="13"/>
                        <a:pt x="338" y="19"/>
                        <a:pt x="345" y="25"/>
                      </a:cubicBezTo>
                      <a:cubicBezTo>
                        <a:pt x="356" y="35"/>
                        <a:pt x="368" y="37"/>
                        <a:pt x="382" y="33"/>
                      </a:cubicBezTo>
                      <a:cubicBezTo>
                        <a:pt x="393" y="30"/>
                        <a:pt x="403" y="25"/>
                        <a:pt x="414" y="24"/>
                      </a:cubicBezTo>
                      <a:cubicBezTo>
                        <a:pt x="423" y="23"/>
                        <a:pt x="430" y="26"/>
                        <a:pt x="435" y="33"/>
                      </a:cubicBezTo>
                      <a:cubicBezTo>
                        <a:pt x="439" y="38"/>
                        <a:pt x="442" y="43"/>
                        <a:pt x="445" y="49"/>
                      </a:cubicBezTo>
                      <a:cubicBezTo>
                        <a:pt x="448" y="54"/>
                        <a:pt x="451" y="60"/>
                        <a:pt x="454" y="66"/>
                      </a:cubicBezTo>
                      <a:cubicBezTo>
                        <a:pt x="459" y="76"/>
                        <a:pt x="468" y="81"/>
                        <a:pt x="480" y="82"/>
                      </a:cubicBezTo>
                      <a:cubicBezTo>
                        <a:pt x="488" y="83"/>
                        <a:pt x="497" y="83"/>
                        <a:pt x="506" y="84"/>
                      </a:cubicBezTo>
                      <a:cubicBezTo>
                        <a:pt x="526" y="87"/>
                        <a:pt x="531" y="96"/>
                        <a:pt x="533" y="115"/>
                      </a:cubicBezTo>
                      <a:cubicBezTo>
                        <a:pt x="534" y="124"/>
                        <a:pt x="534" y="133"/>
                        <a:pt x="536" y="142"/>
                      </a:cubicBezTo>
                      <a:cubicBezTo>
                        <a:pt x="538" y="152"/>
                        <a:pt x="544" y="159"/>
                        <a:pt x="552" y="164"/>
                      </a:cubicBezTo>
                      <a:cubicBezTo>
                        <a:pt x="561" y="169"/>
                        <a:pt x="570" y="173"/>
                        <a:pt x="579" y="178"/>
                      </a:cubicBezTo>
                      <a:cubicBezTo>
                        <a:pt x="592" y="186"/>
                        <a:pt x="596" y="195"/>
                        <a:pt x="592" y="210"/>
                      </a:cubicBezTo>
                      <a:cubicBezTo>
                        <a:pt x="590" y="219"/>
                        <a:pt x="587" y="228"/>
                        <a:pt x="584" y="236"/>
                      </a:cubicBezTo>
                      <a:cubicBezTo>
                        <a:pt x="580" y="250"/>
                        <a:pt x="583" y="261"/>
                        <a:pt x="591" y="271"/>
                      </a:cubicBezTo>
                      <a:cubicBezTo>
                        <a:pt x="597" y="278"/>
                        <a:pt x="604" y="285"/>
                        <a:pt x="609" y="293"/>
                      </a:cubicBezTo>
                      <a:cubicBezTo>
                        <a:pt x="617" y="304"/>
                        <a:pt x="617" y="314"/>
                        <a:pt x="609" y="325"/>
                      </a:cubicBezTo>
                      <a:cubicBezTo>
                        <a:pt x="603" y="334"/>
                        <a:pt x="596" y="341"/>
                        <a:pt x="589" y="350"/>
                      </a:cubicBezTo>
                      <a:cubicBezTo>
                        <a:pt x="582" y="358"/>
                        <a:pt x="580" y="368"/>
                        <a:pt x="583" y="379"/>
                      </a:cubicBezTo>
                      <a:cubicBezTo>
                        <a:pt x="586" y="387"/>
                        <a:pt x="588" y="395"/>
                        <a:pt x="591" y="403"/>
                      </a:cubicBezTo>
                      <a:cubicBezTo>
                        <a:pt x="592" y="409"/>
                        <a:pt x="594" y="414"/>
                        <a:pt x="593" y="419"/>
                      </a:cubicBezTo>
                      <a:cubicBezTo>
                        <a:pt x="593" y="429"/>
                        <a:pt x="587" y="435"/>
                        <a:pt x="579" y="439"/>
                      </a:cubicBezTo>
                      <a:cubicBezTo>
                        <a:pt x="573" y="443"/>
                        <a:pt x="566" y="447"/>
                        <a:pt x="559" y="450"/>
                      </a:cubicBezTo>
                      <a:cubicBezTo>
                        <a:pt x="542" y="458"/>
                        <a:pt x="535" y="471"/>
                        <a:pt x="534" y="489"/>
                      </a:cubicBezTo>
                      <a:cubicBezTo>
                        <a:pt x="534" y="497"/>
                        <a:pt x="533" y="505"/>
                        <a:pt x="531" y="514"/>
                      </a:cubicBezTo>
                      <a:cubicBezTo>
                        <a:pt x="529" y="524"/>
                        <a:pt x="523" y="530"/>
                        <a:pt x="513" y="532"/>
                      </a:cubicBezTo>
                      <a:cubicBezTo>
                        <a:pt x="502" y="535"/>
                        <a:pt x="491" y="535"/>
                        <a:pt x="480" y="536"/>
                      </a:cubicBezTo>
                      <a:cubicBezTo>
                        <a:pt x="468" y="537"/>
                        <a:pt x="459" y="543"/>
                        <a:pt x="453" y="553"/>
                      </a:cubicBezTo>
                      <a:cubicBezTo>
                        <a:pt x="447" y="563"/>
                        <a:pt x="443" y="573"/>
                        <a:pt x="437" y="582"/>
                      </a:cubicBezTo>
                      <a:cubicBezTo>
                        <a:pt x="432" y="589"/>
                        <a:pt x="426" y="594"/>
                        <a:pt x="416" y="594"/>
                      </a:cubicBezTo>
                      <a:close/>
                    </a:path>
                  </a:pathLst>
                </a:custGeom>
                <a:solidFill>
                  <a:srgbClr val="F2E2D5"/>
                </a:solidFill>
                <a:ln>
                  <a:solidFill>
                    <a:srgbClr val="C9A38E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="" xmlns:a16="http://schemas.microsoft.com/office/drawing/2014/main" id="{01051ECA-AB74-0723-B4DF-F6A47DA7BC88}"/>
                    </a:ext>
                  </a:extLst>
                </p:cNvPr>
                <p:cNvSpPr/>
                <p:nvPr/>
              </p:nvSpPr>
              <p:spPr>
                <a:xfrm>
                  <a:off x="589098" y="1963597"/>
                  <a:ext cx="360465" cy="360465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/>
                <a:lstStyle/>
                <a:p>
                  <a:pPr algn="ctr"/>
                  <a:r>
                    <a:rPr lang="en-US" altLang="zh-CN" sz="2400" dirty="0">
                      <a:solidFill>
                        <a:srgbClr val="A5A5A5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</a:t>
                  </a:r>
                  <a:endParaRPr lang="zh-CN" altLang="en-US" sz="2400" dirty="0">
                    <a:solidFill>
                      <a:srgbClr val="A5A5A5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099363FF-B244-1E26-F134-C86852152460}"/>
                </a:ext>
              </a:extLst>
            </p:cNvPr>
            <p:cNvGrpSpPr/>
            <p:nvPr/>
          </p:nvGrpSpPr>
          <p:grpSpPr>
            <a:xfrm>
              <a:off x="2682859" y="5112817"/>
              <a:ext cx="2035322" cy="400110"/>
              <a:chOff x="2314177" y="5484292"/>
              <a:chExt cx="2035322" cy="40011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3DB26FE6-21BD-CA18-701C-6436592B05AD}"/>
                  </a:ext>
                </a:extLst>
              </p:cNvPr>
              <p:cNvSpPr txBox="1"/>
              <p:nvPr/>
            </p:nvSpPr>
            <p:spPr>
              <a:xfrm>
                <a:off x="2613745" y="5484292"/>
                <a:ext cx="173575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A5A5A5"/>
                    </a:solidFill>
                  </a:rPr>
                  <a:t>注意规范安全</a:t>
                </a:r>
              </a:p>
            </p:txBody>
          </p:sp>
          <p:sp>
            <p:nvSpPr>
              <p:cNvPr id="15" name="warning_159663">
                <a:extLst>
                  <a:ext uri="{FF2B5EF4-FFF2-40B4-BE49-F238E27FC236}">
                    <a16:creationId xmlns="" xmlns:a16="http://schemas.microsoft.com/office/drawing/2014/main" id="{7747922C-7574-A5EC-A517-DD1E1C21E3E2}"/>
                  </a:ext>
                </a:extLst>
              </p:cNvPr>
              <p:cNvSpPr/>
              <p:nvPr/>
            </p:nvSpPr>
            <p:spPr>
              <a:xfrm>
                <a:off x="2314177" y="5576910"/>
                <a:ext cx="243857" cy="210939"/>
              </a:xfrm>
              <a:custGeom>
                <a:avLst/>
                <a:gdLst>
                  <a:gd name="T0" fmla="*/ 6561 w 6725"/>
                  <a:gd name="T1" fmla="*/ 5186 h 5826"/>
                  <a:gd name="T2" fmla="*/ 3732 w 6725"/>
                  <a:gd name="T3" fmla="*/ 284 h 5826"/>
                  <a:gd name="T4" fmla="*/ 2993 w 6725"/>
                  <a:gd name="T5" fmla="*/ 284 h 5826"/>
                  <a:gd name="T6" fmla="*/ 164 w 6725"/>
                  <a:gd name="T7" fmla="*/ 5186 h 5826"/>
                  <a:gd name="T8" fmla="*/ 533 w 6725"/>
                  <a:gd name="T9" fmla="*/ 5826 h 5826"/>
                  <a:gd name="T10" fmla="*/ 6192 w 6725"/>
                  <a:gd name="T11" fmla="*/ 5826 h 5826"/>
                  <a:gd name="T12" fmla="*/ 6561 w 6725"/>
                  <a:gd name="T13" fmla="*/ 5186 h 5826"/>
                  <a:gd name="T14" fmla="*/ 3366 w 6725"/>
                  <a:gd name="T15" fmla="*/ 1794 h 5826"/>
                  <a:gd name="T16" fmla="*/ 3689 w 6725"/>
                  <a:gd name="T17" fmla="*/ 2126 h 5826"/>
                  <a:gd name="T18" fmla="*/ 3636 w 6725"/>
                  <a:gd name="T19" fmla="*/ 3987 h 5826"/>
                  <a:gd name="T20" fmla="*/ 3365 w 6725"/>
                  <a:gd name="T21" fmla="*/ 4250 h 5826"/>
                  <a:gd name="T22" fmla="*/ 3094 w 6725"/>
                  <a:gd name="T23" fmla="*/ 3987 h 5826"/>
                  <a:gd name="T24" fmla="*/ 3042 w 6725"/>
                  <a:gd name="T25" fmla="*/ 2126 h 5826"/>
                  <a:gd name="T26" fmla="*/ 3366 w 6725"/>
                  <a:gd name="T27" fmla="*/ 1794 h 5826"/>
                  <a:gd name="T28" fmla="*/ 3362 w 6725"/>
                  <a:gd name="T29" fmla="*/ 5160 h 5826"/>
                  <a:gd name="T30" fmla="*/ 3026 w 6725"/>
                  <a:gd name="T31" fmla="*/ 4824 h 5826"/>
                  <a:gd name="T32" fmla="*/ 3362 w 6725"/>
                  <a:gd name="T33" fmla="*/ 4488 h 5826"/>
                  <a:gd name="T34" fmla="*/ 3698 w 6725"/>
                  <a:gd name="T35" fmla="*/ 4824 h 5826"/>
                  <a:gd name="T36" fmla="*/ 3362 w 6725"/>
                  <a:gd name="T37" fmla="*/ 5160 h 5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25" h="5826">
                    <a:moveTo>
                      <a:pt x="6561" y="5186"/>
                    </a:moveTo>
                    <a:lnTo>
                      <a:pt x="3732" y="284"/>
                    </a:lnTo>
                    <a:cubicBezTo>
                      <a:pt x="3568" y="0"/>
                      <a:pt x="3157" y="0"/>
                      <a:pt x="2993" y="284"/>
                    </a:cubicBezTo>
                    <a:lnTo>
                      <a:pt x="164" y="5186"/>
                    </a:lnTo>
                    <a:cubicBezTo>
                      <a:pt x="0" y="5470"/>
                      <a:pt x="205" y="5826"/>
                      <a:pt x="533" y="5826"/>
                    </a:cubicBezTo>
                    <a:lnTo>
                      <a:pt x="6192" y="5826"/>
                    </a:lnTo>
                    <a:cubicBezTo>
                      <a:pt x="6520" y="5826"/>
                      <a:pt x="6725" y="5470"/>
                      <a:pt x="6561" y="5186"/>
                    </a:cubicBezTo>
                    <a:close/>
                    <a:moveTo>
                      <a:pt x="3366" y="1794"/>
                    </a:moveTo>
                    <a:cubicBezTo>
                      <a:pt x="3548" y="1794"/>
                      <a:pt x="3694" y="1944"/>
                      <a:pt x="3689" y="2126"/>
                    </a:cubicBezTo>
                    <a:lnTo>
                      <a:pt x="3636" y="3987"/>
                    </a:lnTo>
                    <a:cubicBezTo>
                      <a:pt x="3632" y="4134"/>
                      <a:pt x="3512" y="4250"/>
                      <a:pt x="3365" y="4250"/>
                    </a:cubicBezTo>
                    <a:cubicBezTo>
                      <a:pt x="3218" y="4250"/>
                      <a:pt x="3098" y="4132"/>
                      <a:pt x="3094" y="3987"/>
                    </a:cubicBezTo>
                    <a:lnTo>
                      <a:pt x="3042" y="2126"/>
                    </a:lnTo>
                    <a:cubicBezTo>
                      <a:pt x="3038" y="1944"/>
                      <a:pt x="3184" y="1794"/>
                      <a:pt x="3366" y="1794"/>
                    </a:cubicBezTo>
                    <a:close/>
                    <a:moveTo>
                      <a:pt x="3362" y="5160"/>
                    </a:moveTo>
                    <a:cubicBezTo>
                      <a:pt x="3177" y="5160"/>
                      <a:pt x="3026" y="5010"/>
                      <a:pt x="3026" y="4824"/>
                    </a:cubicBezTo>
                    <a:cubicBezTo>
                      <a:pt x="3026" y="4639"/>
                      <a:pt x="3177" y="4488"/>
                      <a:pt x="3362" y="4488"/>
                    </a:cubicBezTo>
                    <a:cubicBezTo>
                      <a:pt x="3548" y="4488"/>
                      <a:pt x="3698" y="4639"/>
                      <a:pt x="3698" y="4824"/>
                    </a:cubicBezTo>
                    <a:cubicBezTo>
                      <a:pt x="3698" y="5010"/>
                      <a:pt x="3548" y="5160"/>
                      <a:pt x="3362" y="51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4507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51B0DA8C-66A2-9F9B-D051-9D7823085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1951" r="2751" b="85542"/>
          <a:stretch>
            <a:fillRect/>
          </a:stretch>
        </p:blipFill>
        <p:spPr>
          <a:xfrm>
            <a:off x="0" y="0"/>
            <a:ext cx="12192000" cy="892554"/>
          </a:xfrm>
          <a:custGeom>
            <a:avLst/>
            <a:gdLst>
              <a:gd name="connsiteX0" fmla="*/ 0 w 12192000"/>
              <a:gd name="connsiteY0" fmla="*/ 0 h 870334"/>
              <a:gd name="connsiteX1" fmla="*/ 12192000 w 12192000"/>
              <a:gd name="connsiteY1" fmla="*/ 0 h 870334"/>
              <a:gd name="connsiteX2" fmla="*/ 12192000 w 12192000"/>
              <a:gd name="connsiteY2" fmla="*/ 801562 h 870334"/>
              <a:gd name="connsiteX3" fmla="*/ 12097914 w 12192000"/>
              <a:gd name="connsiteY3" fmla="*/ 769888 h 870334"/>
              <a:gd name="connsiteX4" fmla="*/ 10003759 w 12192000"/>
              <a:gd name="connsiteY4" fmla="*/ 825638 h 870334"/>
              <a:gd name="connsiteX5" fmla="*/ 9518851 w 12192000"/>
              <a:gd name="connsiteY5" fmla="*/ 858288 h 870334"/>
              <a:gd name="connsiteX6" fmla="*/ 8550662 w 12192000"/>
              <a:gd name="connsiteY6" fmla="*/ 791356 h 870334"/>
              <a:gd name="connsiteX7" fmla="*/ 7523895 w 12192000"/>
              <a:gd name="connsiteY7" fmla="*/ 647695 h 870334"/>
              <a:gd name="connsiteX8" fmla="*/ 6575233 w 12192000"/>
              <a:gd name="connsiteY8" fmla="*/ 737483 h 870334"/>
              <a:gd name="connsiteX9" fmla="*/ 5603790 w 12192000"/>
              <a:gd name="connsiteY9" fmla="*/ 851758 h 870334"/>
              <a:gd name="connsiteX10" fmla="*/ 3156469 w 12192000"/>
              <a:gd name="connsiteY10" fmla="*/ 760338 h 870334"/>
              <a:gd name="connsiteX11" fmla="*/ 104387 w 12192000"/>
              <a:gd name="connsiteY11" fmla="*/ 747252 h 870334"/>
              <a:gd name="connsiteX12" fmla="*/ 0 w 12192000"/>
              <a:gd name="connsiteY12" fmla="*/ 734357 h 87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70334">
                <a:moveTo>
                  <a:pt x="0" y="0"/>
                </a:moveTo>
                <a:lnTo>
                  <a:pt x="12192000" y="0"/>
                </a:lnTo>
                <a:lnTo>
                  <a:pt x="12192000" y="801562"/>
                </a:lnTo>
                <a:lnTo>
                  <a:pt x="12097914" y="769888"/>
                </a:lnTo>
                <a:cubicBezTo>
                  <a:pt x="11406844" y="577599"/>
                  <a:pt x="10342218" y="761971"/>
                  <a:pt x="10003759" y="825638"/>
                </a:cubicBezTo>
                <a:cubicBezTo>
                  <a:pt x="9844293" y="855023"/>
                  <a:pt x="9679945" y="858288"/>
                  <a:pt x="9518851" y="858288"/>
                </a:cubicBezTo>
                <a:cubicBezTo>
                  <a:pt x="9195037" y="858288"/>
                  <a:pt x="8871222" y="832168"/>
                  <a:pt x="8550662" y="791356"/>
                </a:cubicBezTo>
                <a:cubicBezTo>
                  <a:pt x="8207322" y="747278"/>
                  <a:pt x="7870490" y="662388"/>
                  <a:pt x="7523895" y="647695"/>
                </a:cubicBezTo>
                <a:cubicBezTo>
                  <a:pt x="7203335" y="634635"/>
                  <a:pt x="6889284" y="686875"/>
                  <a:pt x="6575233" y="737483"/>
                </a:cubicBezTo>
                <a:cubicBezTo>
                  <a:pt x="6253045" y="791356"/>
                  <a:pt x="5929231" y="838698"/>
                  <a:pt x="5603790" y="851758"/>
                </a:cubicBezTo>
                <a:cubicBezTo>
                  <a:pt x="4640483" y="890939"/>
                  <a:pt x="4054688" y="486077"/>
                  <a:pt x="3156469" y="760338"/>
                </a:cubicBezTo>
                <a:cubicBezTo>
                  <a:pt x="2482805" y="966034"/>
                  <a:pt x="868208" y="836556"/>
                  <a:pt x="104387" y="747252"/>
                </a:cubicBezTo>
                <a:lnTo>
                  <a:pt x="0" y="734357"/>
                </a:lnTo>
                <a:close/>
              </a:path>
            </a:pathLst>
          </a:custGeom>
          <a:effectLst>
            <a:innerShdw blurRad="279400" dir="5400000">
              <a:schemeClr val="accent3">
                <a:alpha val="50000"/>
              </a:schemeClr>
            </a:inn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6388835-BACA-92A3-125E-4EF61A8C3501}"/>
              </a:ext>
            </a:extLst>
          </p:cNvPr>
          <p:cNvSpPr txBox="1"/>
          <p:nvPr/>
        </p:nvSpPr>
        <p:spPr>
          <a:xfrm>
            <a:off x="1286400" y="184632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4AB02F5-0D3D-3BEB-1D18-6EA88CA4DD3F}"/>
              </a:ext>
            </a:extLst>
          </p:cNvPr>
          <p:cNvSpPr txBox="1"/>
          <p:nvPr/>
        </p:nvSpPr>
        <p:spPr>
          <a:xfrm>
            <a:off x="4012800" y="184632"/>
            <a:ext cx="1440000" cy="36000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面团制作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2B7F539-D489-5496-D9AB-179AB4477E2C}"/>
              </a:ext>
            </a:extLst>
          </p:cNvPr>
          <p:cNvSpPr txBox="1"/>
          <p:nvPr/>
        </p:nvSpPr>
        <p:spPr>
          <a:xfrm>
            <a:off x="6739200" y="184632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成型和烘培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3819ECE-ADCE-CE17-5BF7-03A5370C60BD}"/>
              </a:ext>
            </a:extLst>
          </p:cNvPr>
          <p:cNvSpPr txBox="1"/>
          <p:nvPr/>
        </p:nvSpPr>
        <p:spPr>
          <a:xfrm>
            <a:off x="9465600" y="184632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品味和存储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D84E7F9-28A3-4FF4-A7B3-722C15A1C2DC}"/>
              </a:ext>
            </a:extLst>
          </p:cNvPr>
          <p:cNvGrpSpPr/>
          <p:nvPr/>
        </p:nvGrpSpPr>
        <p:grpSpPr>
          <a:xfrm>
            <a:off x="1155604" y="1752936"/>
            <a:ext cx="3650630" cy="3487536"/>
            <a:chOff x="1693662" y="2751160"/>
            <a:chExt cx="1884184" cy="348753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D4BBE26F-9D4A-3A47-5EBC-D6FF3A958433}"/>
                </a:ext>
              </a:extLst>
            </p:cNvPr>
            <p:cNvSpPr/>
            <p:nvPr/>
          </p:nvSpPr>
          <p:spPr>
            <a:xfrm>
              <a:off x="1693662" y="2751160"/>
              <a:ext cx="1765268" cy="33649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</a:ln>
            <a:effectLst>
              <a:outerShdw blurRad="317500" algn="ctr" rotWithShape="0">
                <a:schemeClr val="accent3"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000" kern="0" spc="1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B4B221F-80C4-DFEC-0D19-1E7975AC27BA}"/>
                </a:ext>
              </a:extLst>
            </p:cNvPr>
            <p:cNvSpPr/>
            <p:nvPr/>
          </p:nvSpPr>
          <p:spPr>
            <a:xfrm>
              <a:off x="1812578" y="2873766"/>
              <a:ext cx="1765268" cy="3364930"/>
            </a:xfrm>
            <a:prstGeom prst="rect">
              <a:avLst/>
            </a:prstGeom>
            <a:noFill/>
            <a:ln w="15875">
              <a:gradFill>
                <a:gsLst>
                  <a:gs pos="0">
                    <a:schemeClr val="accent5">
                      <a:lumMod val="75000"/>
                    </a:schemeClr>
                  </a:gs>
                  <a:gs pos="59000">
                    <a:schemeClr val="accent5">
                      <a:lumMod val="40000"/>
                      <a:lumOff val="60000"/>
                    </a:schemeClr>
                  </a:gs>
                  <a:gs pos="41000">
                    <a:schemeClr val="accent5">
                      <a:lumMod val="40000"/>
                      <a:lumOff val="6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spc="100">
                <a:solidFill>
                  <a:prstClr val="white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EBB7475-C1D9-D6A4-3675-554E558EA9EA}"/>
                </a:ext>
              </a:extLst>
            </p:cNvPr>
            <p:cNvSpPr/>
            <p:nvPr/>
          </p:nvSpPr>
          <p:spPr>
            <a:xfrm>
              <a:off x="2340813" y="3230653"/>
              <a:ext cx="608930" cy="38010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200" spc="100" dirty="0">
                  <a:solidFill>
                    <a:prstClr val="black"/>
                  </a:solidFill>
                  <a:sym typeface="Arial" panose="020B0604020202020204" pitchFamily="34" charset="0"/>
                </a:rPr>
                <a:t>面团制作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48BF4430-A909-0222-05BA-ED440B3B3EF2}"/>
                </a:ext>
              </a:extLst>
            </p:cNvPr>
            <p:cNvSpPr txBox="1"/>
            <p:nvPr/>
          </p:nvSpPr>
          <p:spPr>
            <a:xfrm>
              <a:off x="1832771" y="4239146"/>
              <a:ext cx="1609726" cy="149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964565">
                <a:lnSpc>
                  <a:spcPct val="110000"/>
                </a:lnSpc>
                <a:defRPr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糖油搅拌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拌入蛋液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拌入低筋面粉、小苏打粉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搅拌成面团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1563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图片 98">
            <a:extLst>
              <a:ext uri="{FF2B5EF4-FFF2-40B4-BE49-F238E27FC236}">
                <a16:creationId xmlns="" xmlns:a16="http://schemas.microsoft.com/office/drawing/2014/main" id="{ED205324-D97E-CA5E-4B89-582E3CAEB9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1951" r="2751" b="85542"/>
          <a:stretch>
            <a:fillRect/>
          </a:stretch>
        </p:blipFill>
        <p:spPr>
          <a:xfrm>
            <a:off x="0" y="0"/>
            <a:ext cx="12192000" cy="892554"/>
          </a:xfrm>
          <a:custGeom>
            <a:avLst/>
            <a:gdLst>
              <a:gd name="connsiteX0" fmla="*/ 0 w 12192000"/>
              <a:gd name="connsiteY0" fmla="*/ 0 h 870334"/>
              <a:gd name="connsiteX1" fmla="*/ 12192000 w 12192000"/>
              <a:gd name="connsiteY1" fmla="*/ 0 h 870334"/>
              <a:gd name="connsiteX2" fmla="*/ 12192000 w 12192000"/>
              <a:gd name="connsiteY2" fmla="*/ 801562 h 870334"/>
              <a:gd name="connsiteX3" fmla="*/ 12097914 w 12192000"/>
              <a:gd name="connsiteY3" fmla="*/ 769888 h 870334"/>
              <a:gd name="connsiteX4" fmla="*/ 10003759 w 12192000"/>
              <a:gd name="connsiteY4" fmla="*/ 825638 h 870334"/>
              <a:gd name="connsiteX5" fmla="*/ 9518851 w 12192000"/>
              <a:gd name="connsiteY5" fmla="*/ 858288 h 870334"/>
              <a:gd name="connsiteX6" fmla="*/ 8550662 w 12192000"/>
              <a:gd name="connsiteY6" fmla="*/ 791356 h 870334"/>
              <a:gd name="connsiteX7" fmla="*/ 7523895 w 12192000"/>
              <a:gd name="connsiteY7" fmla="*/ 647695 h 870334"/>
              <a:gd name="connsiteX8" fmla="*/ 6575233 w 12192000"/>
              <a:gd name="connsiteY8" fmla="*/ 737483 h 870334"/>
              <a:gd name="connsiteX9" fmla="*/ 5603790 w 12192000"/>
              <a:gd name="connsiteY9" fmla="*/ 851758 h 870334"/>
              <a:gd name="connsiteX10" fmla="*/ 3156469 w 12192000"/>
              <a:gd name="connsiteY10" fmla="*/ 760338 h 870334"/>
              <a:gd name="connsiteX11" fmla="*/ 104387 w 12192000"/>
              <a:gd name="connsiteY11" fmla="*/ 747252 h 870334"/>
              <a:gd name="connsiteX12" fmla="*/ 0 w 12192000"/>
              <a:gd name="connsiteY12" fmla="*/ 734357 h 87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70334">
                <a:moveTo>
                  <a:pt x="0" y="0"/>
                </a:moveTo>
                <a:lnTo>
                  <a:pt x="12192000" y="0"/>
                </a:lnTo>
                <a:lnTo>
                  <a:pt x="12192000" y="801562"/>
                </a:lnTo>
                <a:lnTo>
                  <a:pt x="12097914" y="769888"/>
                </a:lnTo>
                <a:cubicBezTo>
                  <a:pt x="11406844" y="577599"/>
                  <a:pt x="10342218" y="761971"/>
                  <a:pt x="10003759" y="825638"/>
                </a:cubicBezTo>
                <a:cubicBezTo>
                  <a:pt x="9844293" y="855023"/>
                  <a:pt x="9679945" y="858288"/>
                  <a:pt x="9518851" y="858288"/>
                </a:cubicBezTo>
                <a:cubicBezTo>
                  <a:pt x="9195037" y="858288"/>
                  <a:pt x="8871222" y="832168"/>
                  <a:pt x="8550662" y="791356"/>
                </a:cubicBezTo>
                <a:cubicBezTo>
                  <a:pt x="8207322" y="747278"/>
                  <a:pt x="7870490" y="662388"/>
                  <a:pt x="7523895" y="647695"/>
                </a:cubicBezTo>
                <a:cubicBezTo>
                  <a:pt x="7203335" y="634635"/>
                  <a:pt x="6889284" y="686875"/>
                  <a:pt x="6575233" y="737483"/>
                </a:cubicBezTo>
                <a:cubicBezTo>
                  <a:pt x="6253045" y="791356"/>
                  <a:pt x="5929231" y="838698"/>
                  <a:pt x="5603790" y="851758"/>
                </a:cubicBezTo>
                <a:cubicBezTo>
                  <a:pt x="4640483" y="890939"/>
                  <a:pt x="4054688" y="486077"/>
                  <a:pt x="3156469" y="760338"/>
                </a:cubicBezTo>
                <a:cubicBezTo>
                  <a:pt x="2482805" y="966034"/>
                  <a:pt x="868208" y="836556"/>
                  <a:pt x="104387" y="747252"/>
                </a:cubicBezTo>
                <a:lnTo>
                  <a:pt x="0" y="734357"/>
                </a:lnTo>
                <a:close/>
              </a:path>
            </a:pathLst>
          </a:custGeom>
          <a:effectLst>
            <a:innerShdw blurRad="279400" dir="5400000">
              <a:schemeClr val="accent3">
                <a:alpha val="50000"/>
              </a:schemeClr>
            </a:inn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6388835-BACA-92A3-125E-4EF61A8C3501}"/>
              </a:ext>
            </a:extLst>
          </p:cNvPr>
          <p:cNvSpPr txBox="1"/>
          <p:nvPr/>
        </p:nvSpPr>
        <p:spPr>
          <a:xfrm>
            <a:off x="1286400" y="184638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4AB02F5-0D3D-3BEB-1D18-6EA88CA4DD3F}"/>
              </a:ext>
            </a:extLst>
          </p:cNvPr>
          <p:cNvSpPr txBox="1"/>
          <p:nvPr/>
        </p:nvSpPr>
        <p:spPr>
          <a:xfrm>
            <a:off x="4012800" y="184638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面团制作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2B7F539-D489-5496-D9AB-179AB4477E2C}"/>
              </a:ext>
            </a:extLst>
          </p:cNvPr>
          <p:cNvSpPr txBox="1"/>
          <p:nvPr/>
        </p:nvSpPr>
        <p:spPr>
          <a:xfrm>
            <a:off x="6739200" y="184638"/>
            <a:ext cx="1440000" cy="36000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成型和烘培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3819ECE-ADCE-CE17-5BF7-03A5370C60BD}"/>
              </a:ext>
            </a:extLst>
          </p:cNvPr>
          <p:cNvSpPr txBox="1"/>
          <p:nvPr/>
        </p:nvSpPr>
        <p:spPr>
          <a:xfrm>
            <a:off x="9465600" y="184638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品味和存储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75066031-71C6-8424-7397-FD6286994354}"/>
              </a:ext>
            </a:extLst>
          </p:cNvPr>
          <p:cNvGrpSpPr/>
          <p:nvPr/>
        </p:nvGrpSpPr>
        <p:grpSpPr>
          <a:xfrm>
            <a:off x="7120673" y="2105536"/>
            <a:ext cx="3427254" cy="3488146"/>
            <a:chOff x="9618061" y="2751162"/>
            <a:chExt cx="2043242" cy="3488146"/>
          </a:xfrm>
        </p:grpSpPr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1E2D4385-5410-BA35-5BF2-FAB861C8A743}"/>
                </a:ext>
              </a:extLst>
            </p:cNvPr>
            <p:cNvSpPr/>
            <p:nvPr/>
          </p:nvSpPr>
          <p:spPr>
            <a:xfrm>
              <a:off x="9618061" y="2751162"/>
              <a:ext cx="1924326" cy="33649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</a:ln>
            <a:effectLst>
              <a:outerShdw blurRad="317500" algn="ctr" rotWithShape="0">
                <a:schemeClr val="accent3"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000" kern="0" spc="1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C38F5200-BBD3-9F92-8D96-D811C62E004C}"/>
                </a:ext>
              </a:extLst>
            </p:cNvPr>
            <p:cNvSpPr/>
            <p:nvPr/>
          </p:nvSpPr>
          <p:spPr>
            <a:xfrm>
              <a:off x="9736977" y="2874378"/>
              <a:ext cx="1924326" cy="3364930"/>
            </a:xfrm>
            <a:prstGeom prst="rect">
              <a:avLst/>
            </a:prstGeom>
            <a:noFill/>
            <a:ln w="15875">
              <a:gradFill>
                <a:gsLst>
                  <a:gs pos="0">
                    <a:schemeClr val="accent5">
                      <a:lumMod val="75000"/>
                    </a:schemeClr>
                  </a:gs>
                  <a:gs pos="59000">
                    <a:schemeClr val="accent5">
                      <a:lumMod val="40000"/>
                      <a:lumOff val="60000"/>
                    </a:schemeClr>
                  </a:gs>
                  <a:gs pos="41000">
                    <a:schemeClr val="accent5">
                      <a:lumMod val="40000"/>
                      <a:lumOff val="6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spc="100">
                <a:solidFill>
                  <a:prstClr val="white"/>
                </a:solidFill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="" xmlns:a16="http://schemas.microsoft.com/office/drawing/2014/main" id="{65BA2B5A-B597-3954-5C21-0361C617C815}"/>
                </a:ext>
              </a:extLst>
            </p:cNvPr>
            <p:cNvSpPr/>
            <p:nvPr/>
          </p:nvSpPr>
          <p:spPr>
            <a:xfrm>
              <a:off x="10384833" y="3069224"/>
              <a:ext cx="538609" cy="760721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200" spc="100" dirty="0">
                  <a:solidFill>
                    <a:prstClr val="black"/>
                  </a:solidFill>
                  <a:sym typeface="Arial" panose="020B0604020202020204" pitchFamily="34" charset="0"/>
                </a:rPr>
                <a:t>烘烤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200" spc="100" dirty="0">
                  <a:solidFill>
                    <a:prstClr val="black"/>
                  </a:solidFill>
                  <a:sym typeface="Arial" panose="020B0604020202020204" pitchFamily="34" charset="0"/>
                </a:rPr>
                <a:t>成熟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23517542-7032-8BB8-87E8-91A58F79CAE6}"/>
                </a:ext>
              </a:extLst>
            </p:cNvPr>
            <p:cNvSpPr txBox="1"/>
            <p:nvPr/>
          </p:nvSpPr>
          <p:spPr>
            <a:xfrm>
              <a:off x="9843113" y="4239146"/>
              <a:ext cx="1622049" cy="1072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964565">
                <a:lnSpc>
                  <a:spcPct val="110000"/>
                </a:lnSpc>
                <a:defRPr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定时间</a:t>
              </a:r>
              <a:r>
                <a:rPr lang="en-US" altLang="zh-CN" sz="1600" dirty="0">
                  <a:solidFill>
                    <a:prstClr val="black"/>
                  </a:solidFill>
                  <a:sym typeface="+mn-lt"/>
                </a:rPr>
                <a:t>13</a:t>
              </a: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分钟</a:t>
              </a:r>
            </a:p>
            <a:p>
              <a:pPr marL="180000" indent="-180000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留意产品变化定时常观察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E6D09278-5553-0E64-02A8-38A0D04F954D}"/>
              </a:ext>
            </a:extLst>
          </p:cNvPr>
          <p:cNvGrpSpPr/>
          <p:nvPr/>
        </p:nvGrpSpPr>
        <p:grpSpPr>
          <a:xfrm>
            <a:off x="1803764" y="2043928"/>
            <a:ext cx="3341455" cy="3488147"/>
            <a:chOff x="6840060" y="2751161"/>
            <a:chExt cx="2608057" cy="3488147"/>
          </a:xfrm>
        </p:grpSpPr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1321E018-EEBE-C3EC-8DC9-8A4B1C7DD882}"/>
                </a:ext>
              </a:extLst>
            </p:cNvPr>
            <p:cNvSpPr/>
            <p:nvPr/>
          </p:nvSpPr>
          <p:spPr>
            <a:xfrm>
              <a:off x="6840060" y="2751161"/>
              <a:ext cx="2482764" cy="33649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</a:ln>
            <a:effectLst>
              <a:outerShdw blurRad="317500" algn="ctr" rotWithShape="0">
                <a:schemeClr val="accent3"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000" kern="0" spc="1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D3733F75-C0D8-03D4-5667-5D798CBFE90C}"/>
                </a:ext>
              </a:extLst>
            </p:cNvPr>
            <p:cNvSpPr/>
            <p:nvPr/>
          </p:nvSpPr>
          <p:spPr>
            <a:xfrm>
              <a:off x="6965353" y="2874377"/>
              <a:ext cx="2482764" cy="3364931"/>
            </a:xfrm>
            <a:prstGeom prst="rect">
              <a:avLst/>
            </a:prstGeom>
            <a:noFill/>
            <a:ln w="15875">
              <a:gradFill>
                <a:gsLst>
                  <a:gs pos="0">
                    <a:schemeClr val="accent5">
                      <a:lumMod val="75000"/>
                    </a:schemeClr>
                  </a:gs>
                  <a:gs pos="59000">
                    <a:schemeClr val="accent5">
                      <a:lumMod val="40000"/>
                      <a:lumOff val="60000"/>
                    </a:schemeClr>
                  </a:gs>
                  <a:gs pos="41000">
                    <a:schemeClr val="accent5">
                      <a:lumMod val="40000"/>
                      <a:lumOff val="6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6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 spc="100">
                <a:solidFill>
                  <a:prstClr val="white"/>
                </a:solidFill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C01D0342-CD3C-CFEE-AA24-1772CB5EB0D4}"/>
                </a:ext>
              </a:extLst>
            </p:cNvPr>
            <p:cNvSpPr/>
            <p:nvPr/>
          </p:nvSpPr>
          <p:spPr>
            <a:xfrm>
              <a:off x="7795360" y="3240280"/>
              <a:ext cx="589905" cy="380104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200" spc="100" dirty="0">
                  <a:solidFill>
                    <a:prstClr val="black"/>
                  </a:solidFill>
                  <a:sym typeface="Arial" panose="020B0604020202020204" pitchFamily="34" charset="0"/>
                </a:rPr>
                <a:t>成型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33A32ABA-3F14-E2D4-9270-0A222FA9B000}"/>
                </a:ext>
              </a:extLst>
            </p:cNvPr>
            <p:cNvSpPr txBox="1"/>
            <p:nvPr/>
          </p:nvSpPr>
          <p:spPr>
            <a:xfrm>
              <a:off x="7026311" y="4239146"/>
              <a:ext cx="2204199" cy="14954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964565">
                <a:lnSpc>
                  <a:spcPct val="110000"/>
                </a:lnSpc>
                <a:defRPr sz="14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搓成圆柱状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冷冻定型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切片成型</a:t>
              </a:r>
              <a:endParaRPr lang="en-US" altLang="zh-CN" sz="1600" dirty="0">
                <a:solidFill>
                  <a:prstClr val="black"/>
                </a:solidFill>
                <a:sym typeface="+mn-lt"/>
              </a:endParaRPr>
            </a:p>
            <a:p>
              <a:pPr marL="180000" indent="-180000" algn="just">
                <a:lnSpc>
                  <a:spcPct val="130000"/>
                </a:lnSpc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prstClr val="black"/>
                  </a:solidFill>
                  <a:sym typeface="+mn-lt"/>
                </a:rPr>
                <a:t>装饰杏仁片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1080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9F7D7A2-2DF1-80B2-278A-5A4795A910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1951" r="2751" b="85542"/>
          <a:stretch>
            <a:fillRect/>
          </a:stretch>
        </p:blipFill>
        <p:spPr>
          <a:xfrm>
            <a:off x="0" y="0"/>
            <a:ext cx="12192000" cy="892554"/>
          </a:xfrm>
          <a:custGeom>
            <a:avLst/>
            <a:gdLst>
              <a:gd name="connsiteX0" fmla="*/ 0 w 12192000"/>
              <a:gd name="connsiteY0" fmla="*/ 0 h 870334"/>
              <a:gd name="connsiteX1" fmla="*/ 12192000 w 12192000"/>
              <a:gd name="connsiteY1" fmla="*/ 0 h 870334"/>
              <a:gd name="connsiteX2" fmla="*/ 12192000 w 12192000"/>
              <a:gd name="connsiteY2" fmla="*/ 801562 h 870334"/>
              <a:gd name="connsiteX3" fmla="*/ 12097914 w 12192000"/>
              <a:gd name="connsiteY3" fmla="*/ 769888 h 870334"/>
              <a:gd name="connsiteX4" fmla="*/ 10003759 w 12192000"/>
              <a:gd name="connsiteY4" fmla="*/ 825638 h 870334"/>
              <a:gd name="connsiteX5" fmla="*/ 9518851 w 12192000"/>
              <a:gd name="connsiteY5" fmla="*/ 858288 h 870334"/>
              <a:gd name="connsiteX6" fmla="*/ 8550662 w 12192000"/>
              <a:gd name="connsiteY6" fmla="*/ 791356 h 870334"/>
              <a:gd name="connsiteX7" fmla="*/ 7523895 w 12192000"/>
              <a:gd name="connsiteY7" fmla="*/ 647695 h 870334"/>
              <a:gd name="connsiteX8" fmla="*/ 6575233 w 12192000"/>
              <a:gd name="connsiteY8" fmla="*/ 737483 h 870334"/>
              <a:gd name="connsiteX9" fmla="*/ 5603790 w 12192000"/>
              <a:gd name="connsiteY9" fmla="*/ 851758 h 870334"/>
              <a:gd name="connsiteX10" fmla="*/ 3156469 w 12192000"/>
              <a:gd name="connsiteY10" fmla="*/ 760338 h 870334"/>
              <a:gd name="connsiteX11" fmla="*/ 104387 w 12192000"/>
              <a:gd name="connsiteY11" fmla="*/ 747252 h 870334"/>
              <a:gd name="connsiteX12" fmla="*/ 0 w 12192000"/>
              <a:gd name="connsiteY12" fmla="*/ 734357 h 87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870334">
                <a:moveTo>
                  <a:pt x="0" y="0"/>
                </a:moveTo>
                <a:lnTo>
                  <a:pt x="12192000" y="0"/>
                </a:lnTo>
                <a:lnTo>
                  <a:pt x="12192000" y="801562"/>
                </a:lnTo>
                <a:lnTo>
                  <a:pt x="12097914" y="769888"/>
                </a:lnTo>
                <a:cubicBezTo>
                  <a:pt x="11406844" y="577599"/>
                  <a:pt x="10342218" y="761971"/>
                  <a:pt x="10003759" y="825638"/>
                </a:cubicBezTo>
                <a:cubicBezTo>
                  <a:pt x="9844293" y="855023"/>
                  <a:pt x="9679945" y="858288"/>
                  <a:pt x="9518851" y="858288"/>
                </a:cubicBezTo>
                <a:cubicBezTo>
                  <a:pt x="9195037" y="858288"/>
                  <a:pt x="8871222" y="832168"/>
                  <a:pt x="8550662" y="791356"/>
                </a:cubicBezTo>
                <a:cubicBezTo>
                  <a:pt x="8207322" y="747278"/>
                  <a:pt x="7870490" y="662388"/>
                  <a:pt x="7523895" y="647695"/>
                </a:cubicBezTo>
                <a:cubicBezTo>
                  <a:pt x="7203335" y="634635"/>
                  <a:pt x="6889284" y="686875"/>
                  <a:pt x="6575233" y="737483"/>
                </a:cubicBezTo>
                <a:cubicBezTo>
                  <a:pt x="6253045" y="791356"/>
                  <a:pt x="5929231" y="838698"/>
                  <a:pt x="5603790" y="851758"/>
                </a:cubicBezTo>
                <a:cubicBezTo>
                  <a:pt x="4640483" y="890939"/>
                  <a:pt x="4054688" y="486077"/>
                  <a:pt x="3156469" y="760338"/>
                </a:cubicBezTo>
                <a:cubicBezTo>
                  <a:pt x="2482805" y="966034"/>
                  <a:pt x="868208" y="836556"/>
                  <a:pt x="104387" y="747252"/>
                </a:cubicBezTo>
                <a:lnTo>
                  <a:pt x="0" y="734357"/>
                </a:lnTo>
                <a:close/>
              </a:path>
            </a:pathLst>
          </a:custGeom>
          <a:effectLst>
            <a:innerShdw blurRad="279400" dir="5400000">
              <a:schemeClr val="accent3">
                <a:alpha val="50000"/>
              </a:schemeClr>
            </a:innerShdw>
          </a:effec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6388835-BACA-92A3-125E-4EF61A8C3501}"/>
              </a:ext>
            </a:extLst>
          </p:cNvPr>
          <p:cNvSpPr txBox="1"/>
          <p:nvPr/>
        </p:nvSpPr>
        <p:spPr>
          <a:xfrm>
            <a:off x="1286400" y="193426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4AB02F5-0D3D-3BEB-1D18-6EA88CA4DD3F}"/>
              </a:ext>
            </a:extLst>
          </p:cNvPr>
          <p:cNvSpPr txBox="1"/>
          <p:nvPr/>
        </p:nvSpPr>
        <p:spPr>
          <a:xfrm>
            <a:off x="4012800" y="193426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面团制作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2B7F539-D489-5496-D9AB-179AB4477E2C}"/>
              </a:ext>
            </a:extLst>
          </p:cNvPr>
          <p:cNvSpPr txBox="1"/>
          <p:nvPr/>
        </p:nvSpPr>
        <p:spPr>
          <a:xfrm>
            <a:off x="6739200" y="193426"/>
            <a:ext cx="1440000" cy="36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black"/>
                </a:solidFill>
              </a:rPr>
              <a:t>成型和烘培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3819ECE-ADCE-CE17-5BF7-03A5370C60BD}"/>
              </a:ext>
            </a:extLst>
          </p:cNvPr>
          <p:cNvSpPr txBox="1"/>
          <p:nvPr/>
        </p:nvSpPr>
        <p:spPr>
          <a:xfrm>
            <a:off x="9465600" y="193426"/>
            <a:ext cx="1440000" cy="36000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品味和储存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3E07288-F36E-6A80-F612-66EFD5F5EB0D}"/>
              </a:ext>
            </a:extLst>
          </p:cNvPr>
          <p:cNvSpPr txBox="1"/>
          <p:nvPr/>
        </p:nvSpPr>
        <p:spPr>
          <a:xfrm>
            <a:off x="1433147" y="1740877"/>
            <a:ext cx="93022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</a:rPr>
              <a:t>冷却完全： 在储存之前，确保饼干已经完全冷却。热的饼干在密封容器中会产生蒸汽，导致曲奇变软或潮湿。</a:t>
            </a:r>
          </a:p>
          <a:p>
            <a:endParaRPr lang="zh-CN" altLang="en-US" dirty="0">
              <a:solidFill>
                <a:prstClr val="black"/>
              </a:solidFill>
            </a:endParaRPr>
          </a:p>
          <a:p>
            <a:r>
              <a:rPr lang="zh-CN" altLang="en-US" dirty="0">
                <a:solidFill>
                  <a:prstClr val="black"/>
                </a:solidFill>
              </a:rPr>
              <a:t>密封容器： 将饼干放入空气密封的容器中，如食品储存盒或密封袋。确保容器的盖子或封口完好无损。</a:t>
            </a:r>
          </a:p>
          <a:p>
            <a:endParaRPr lang="zh-CN" altLang="en-US" dirty="0">
              <a:solidFill>
                <a:prstClr val="black"/>
              </a:solidFill>
            </a:endParaRPr>
          </a:p>
          <a:p>
            <a:r>
              <a:rPr lang="zh-CN" altLang="en-US" dirty="0">
                <a:solidFill>
                  <a:prstClr val="black"/>
                </a:solidFill>
              </a:rPr>
              <a:t>分层储存： 如果你要堆叠饼干，最好在层之间放置薄的蛋糕纸或蜡纸，以防止它们粘在一起。</a:t>
            </a:r>
          </a:p>
          <a:p>
            <a:endParaRPr lang="zh-CN" altLang="en-US" dirty="0">
              <a:solidFill>
                <a:prstClr val="black"/>
              </a:solidFill>
            </a:endParaRPr>
          </a:p>
          <a:p>
            <a:r>
              <a:rPr lang="zh-CN" altLang="en-US" dirty="0">
                <a:solidFill>
                  <a:prstClr val="black"/>
                </a:solidFill>
              </a:rPr>
              <a:t>避免湿气： 存放曲奇的地方应该是干燥的，远离湿气。湿气可能会导致饼干变软或产生霉菌。</a:t>
            </a:r>
          </a:p>
          <a:p>
            <a:endParaRPr lang="zh-CN" altLang="en-US" dirty="0">
              <a:solidFill>
                <a:prstClr val="black"/>
              </a:solidFill>
            </a:endParaRPr>
          </a:p>
          <a:p>
            <a:r>
              <a:rPr lang="zh-CN" altLang="en-US" dirty="0">
                <a:solidFill>
                  <a:prstClr val="black"/>
                </a:solidFill>
              </a:rPr>
              <a:t>室温储存： 大多数曲奇在室温下储存是合适的。如果你想要延长它们的保鲜时间，可以考虑将它们放入冰箱。</a:t>
            </a:r>
          </a:p>
        </p:txBody>
      </p:sp>
    </p:spTree>
    <p:extLst>
      <p:ext uri="{BB962C8B-B14F-4D97-AF65-F5344CB8AC3E}">
        <p14:creationId xmlns:p14="http://schemas.microsoft.com/office/powerpoint/2010/main" val="14923353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</Words>
  <Application>Microsoft Office PowerPoint</Application>
  <PresentationFormat>宽屏</PresentationFormat>
  <Paragraphs>64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Alibaba Sans</vt:lpstr>
      <vt:lpstr>等线</vt:lpstr>
      <vt:lpstr>等线 Light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IFLY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陈奋超</dc:creator>
  <cp:lastModifiedBy>Microsoft 帐户</cp:lastModifiedBy>
  <cp:revision>1</cp:revision>
  <dcterms:created xsi:type="dcterms:W3CDTF">2023-11-29T02:00:00Z</dcterms:created>
  <dcterms:modified xsi:type="dcterms:W3CDTF">2023-12-04T05:53:27Z</dcterms:modified>
</cp:coreProperties>
</file>