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0" y="5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795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8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1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91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45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680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930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93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874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54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B961EA70-FCC1-4CF5-AD07-2EB70883D4D9}" type="datetimeFigureOut">
              <a:rPr lang="zh-CN" altLang="en-US" smtClean="0"/>
              <a:t>2023/6/4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C974C806-2E88-4EF6-8BD1-E7DDFD8D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49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端午</a:t>
            </a:r>
            <a:r>
              <a:rPr lang="en-US" altLang="zh-CN" dirty="0"/>
              <a:t>5</a:t>
            </a:r>
            <a:r>
              <a:rPr lang="zh-CN" altLang="en-US" dirty="0"/>
              <a:t>习俗暗藏养生奥秘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中国的传统节日中，端午节是一个重要的节日。在这几天，人们会在门口挂上菖蒲、蒿草、艾叶驱邪，喝雄黄酒、五加酒，吃粽子，挂香囊，以表达保持健康体魄的美好愿望。在现代人的生活方式里，端午节的一些古老习俗已经慢慢被摒弃，然而事实证明，我们的传统习俗蕴含着很多养生奥秘。</a:t>
            </a:r>
          </a:p>
        </p:txBody>
      </p:sp>
    </p:spTree>
    <p:extLst>
      <p:ext uri="{BB962C8B-B14F-4D97-AF65-F5344CB8AC3E}">
        <p14:creationId xmlns:p14="http://schemas.microsoft.com/office/powerpoint/2010/main" val="54607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吃粽子</a:t>
            </a:r>
            <a:r>
              <a:rPr lang="en-US" altLang="zh-CN" dirty="0"/>
              <a:t>——</a:t>
            </a:r>
            <a:r>
              <a:rPr lang="zh-CN" altLang="en-US" dirty="0"/>
              <a:t>清热除烦　</a:t>
            </a:r>
          </a:p>
          <a:p>
            <a:r>
              <a:rPr lang="en-US" altLang="zh-CN" dirty="0"/>
              <a:t>2.</a:t>
            </a:r>
            <a:r>
              <a:rPr lang="zh-CN" altLang="en-US" dirty="0"/>
              <a:t>艾叶菖蒲</a:t>
            </a:r>
            <a:r>
              <a:rPr lang="en-US" altLang="zh-CN" dirty="0"/>
              <a:t>——</a:t>
            </a:r>
            <a:r>
              <a:rPr lang="zh-CN" altLang="en-US" dirty="0"/>
              <a:t>驱毒除瘟　</a:t>
            </a:r>
          </a:p>
          <a:p>
            <a:r>
              <a:rPr lang="en-US" altLang="zh-CN" dirty="0"/>
              <a:t>3.</a:t>
            </a:r>
            <a:r>
              <a:rPr lang="zh-CN" altLang="en-US" dirty="0"/>
              <a:t>涂雄黄酒</a:t>
            </a:r>
            <a:r>
              <a:rPr lang="en-US" altLang="zh-CN" dirty="0"/>
              <a:t>——</a:t>
            </a:r>
            <a:r>
              <a:rPr lang="zh-CN" altLang="en-US" dirty="0"/>
              <a:t>杀虫解毒　</a:t>
            </a:r>
          </a:p>
          <a:p>
            <a:r>
              <a:rPr lang="en-US" altLang="zh-CN" dirty="0"/>
              <a:t>4.</a:t>
            </a:r>
            <a:r>
              <a:rPr lang="zh-CN" altLang="en-US" dirty="0"/>
              <a:t>喝五加酒</a:t>
            </a:r>
            <a:r>
              <a:rPr lang="en-US" altLang="zh-CN" dirty="0"/>
              <a:t>——</a:t>
            </a:r>
            <a:r>
              <a:rPr lang="zh-CN" altLang="en-US" dirty="0"/>
              <a:t>祛湿避邪　</a:t>
            </a:r>
          </a:p>
          <a:p>
            <a:r>
              <a:rPr lang="en-US" altLang="zh-CN" dirty="0"/>
              <a:t>5.</a:t>
            </a:r>
            <a:r>
              <a:rPr lang="zh-CN" altLang="en-US" dirty="0"/>
              <a:t>挂香囊</a:t>
            </a:r>
            <a:r>
              <a:rPr lang="en-US" altLang="zh-CN" dirty="0"/>
              <a:t>——</a:t>
            </a:r>
            <a:r>
              <a:rPr lang="zh-CN" altLang="en-US" dirty="0"/>
              <a:t>散风驱寒</a:t>
            </a:r>
          </a:p>
        </p:txBody>
      </p:sp>
    </p:spTree>
    <p:extLst>
      <p:ext uri="{BB962C8B-B14F-4D97-AF65-F5344CB8AC3E}">
        <p14:creationId xmlns:p14="http://schemas.microsoft.com/office/powerpoint/2010/main" val="3203212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吃粽子</a:t>
            </a:r>
            <a:r>
              <a:rPr lang="en-US" altLang="zh-CN" dirty="0"/>
              <a:t>——</a:t>
            </a:r>
            <a:r>
              <a:rPr lang="zh-CN" altLang="en-US" dirty="0"/>
              <a:t>清热除烦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中医认为，糯米具有益气健脾、开胃消食的作用。用来包裹粽子的粽叶更有讲究，北方大都用芦苇叶，南方多用竹叶或荷叶，这些叶子都有很好的药用功能。如：苇叶可以清热生津、除烦止渴；竹叶可以清热除烦、利尿排毒；荷叶能清热利湿、和胃宁神。总的来说，粽子有清热除烦、助脾开胃的作用，特别适合初夏食用。　　</a:t>
            </a:r>
          </a:p>
          <a:p>
            <a:r>
              <a:rPr lang="zh-CN" altLang="en-US" dirty="0"/>
              <a:t>进食时须注意，制作粽子的原料糯米黏性较大，过量进食容易引起消化不良，所以不可贪食。</a:t>
            </a:r>
          </a:p>
        </p:txBody>
      </p:sp>
    </p:spTree>
    <p:extLst>
      <p:ext uri="{BB962C8B-B14F-4D97-AF65-F5344CB8AC3E}">
        <p14:creationId xmlns:p14="http://schemas.microsoft.com/office/powerpoint/2010/main" val="21802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艾叶菖蒲</a:t>
            </a:r>
            <a:r>
              <a:rPr lang="en-US" altLang="zh-CN" dirty="0"/>
              <a:t>——</a:t>
            </a:r>
            <a:r>
              <a:rPr lang="zh-CN" altLang="en-US" dirty="0"/>
              <a:t>驱毒除瘟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民谚说：“清明插柳，端午插艾。”在端午节，家家户户都要将菖蒲、艾条插于门楣，悬于堂中。艾叶</a:t>
            </a:r>
            <a:r>
              <a:rPr lang="en-US" altLang="zh-CN" dirty="0"/>
              <a:t>(</a:t>
            </a:r>
            <a:r>
              <a:rPr lang="zh-CN" altLang="en-US" dirty="0"/>
              <a:t>也叫艾蒿</a:t>
            </a:r>
            <a:r>
              <a:rPr lang="en-US" altLang="zh-CN" dirty="0"/>
              <a:t>)</a:t>
            </a:r>
            <a:r>
              <a:rPr lang="zh-CN" altLang="en-US" dirty="0"/>
              <a:t>是一味芳香化浊的中药，有较强的驱毒除瘟作用。现代研究表明，悬挂艾叶及燃烧艾叶的确有杀菌消毒、预防瘟疫流行的作用。艾叶、菖蒲还有驱蚊的作用，慢慢燃烧艾叶驱蚊效果更好。</a:t>
            </a:r>
          </a:p>
        </p:txBody>
      </p:sp>
    </p:spTree>
    <p:extLst>
      <p:ext uri="{BB962C8B-B14F-4D97-AF65-F5344CB8AC3E}">
        <p14:creationId xmlns:p14="http://schemas.microsoft.com/office/powerpoint/2010/main" val="1954456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涂雄黄酒</a:t>
            </a:r>
            <a:r>
              <a:rPr lang="en-US" altLang="zh-CN" dirty="0"/>
              <a:t>——</a:t>
            </a:r>
            <a:r>
              <a:rPr lang="zh-CN" altLang="en-US" dirty="0"/>
              <a:t>杀虫解毒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端午前后，我国南方很多地区都已步入梅雨季节，天气条件有利于蚊蝇、害虫的活动和繁殖。而雄黄是一味解毒、杀虫的中药，内含有毒的砷盐成分，害虫闻之食之即会中毒，人涂之可以避毒。也有很多人在端午节饮雄黄酒，但由于雄黄的主要成分是二硫化砷，遇热后可分解为毒性很强的砒霜，因此不建议内服。 </a:t>
            </a:r>
          </a:p>
        </p:txBody>
      </p:sp>
    </p:spTree>
    <p:extLst>
      <p:ext uri="{BB962C8B-B14F-4D97-AF65-F5344CB8AC3E}">
        <p14:creationId xmlns:p14="http://schemas.microsoft.com/office/powerpoint/2010/main" val="1850280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喝五加酒</a:t>
            </a:r>
            <a:r>
              <a:rPr lang="en-US" altLang="zh-CN" dirty="0"/>
              <a:t>——</a:t>
            </a:r>
            <a:r>
              <a:rPr lang="zh-CN" altLang="en-US" dirty="0"/>
              <a:t>祛湿避邪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“五月初五采五加，酿五加酒”是民间的习俗。五加即五加皮，气香味苦，五加树皮有奇香，可滋补肝肾壮筋骨。民间认为喝了五加酒，可以避难避邪。五加皮的药用主要为治疝气、腹痛、男子阳痿、小便余沥、女人腰脊痛、两脚疼等。地处潮湿的区域，特别适合在端午节喝五加酒。</a:t>
            </a:r>
          </a:p>
        </p:txBody>
      </p:sp>
    </p:spTree>
    <p:extLst>
      <p:ext uri="{BB962C8B-B14F-4D97-AF65-F5344CB8AC3E}">
        <p14:creationId xmlns:p14="http://schemas.microsoft.com/office/powerpoint/2010/main" val="248824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挂香囊</a:t>
            </a:r>
            <a:r>
              <a:rPr lang="en-US" altLang="zh-CN" dirty="0"/>
              <a:t>——</a:t>
            </a:r>
            <a:r>
              <a:rPr lang="zh-CN" altLang="en-US" dirty="0"/>
              <a:t>散风驱寒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我国很多地方有端午节挂香囊的习俗，也是一种预防传染病的方法。自制端午香囊用到的中药有苍术、藿香、吴茱萸、艾叶、肉桂、砂仁、白芷，每味各两克，另外再加</a:t>
            </a:r>
            <a:r>
              <a:rPr lang="en-US" altLang="zh-CN" dirty="0"/>
              <a:t>1</a:t>
            </a:r>
            <a:r>
              <a:rPr lang="zh-CN" altLang="en-US" dirty="0"/>
              <a:t>克丁香。将这几味中药研细，然后放在布袋中，缝合好。可以佩戴在胸前、腰际或肚脐处，也可以把香囊挂在门口、室内或车内。这几味中药，中医认为有散风驱寒、健脾和胃、理气止痛、通九窍的功能，从而起到防病的作用。</a:t>
            </a:r>
          </a:p>
        </p:txBody>
      </p:sp>
    </p:spTree>
    <p:extLst>
      <p:ext uri="{BB962C8B-B14F-4D97-AF65-F5344CB8AC3E}">
        <p14:creationId xmlns:p14="http://schemas.microsoft.com/office/powerpoint/2010/main" val="2135642184"/>
      </p:ext>
    </p:extLst>
  </p:cSld>
  <p:clrMapOvr>
    <a:masterClrMapping/>
  </p:clrMapOvr>
</p:sld>
</file>

<file path=ppt/theme/theme1.xml><?xml version="1.0" encoding="utf-8"?>
<a:theme xmlns:a="http://schemas.openxmlformats.org/drawingml/2006/main" name="基础">
  <a:themeElements>
    <a:clrScheme name="基础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基础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础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基础</Template>
  <TotalTime>49</TotalTime>
  <Words>675</Words>
  <Application>Microsoft Office PowerPoint</Application>
  <PresentationFormat>全屏显示(4:3)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Corbel</vt:lpstr>
      <vt:lpstr>基础</vt:lpstr>
      <vt:lpstr>端午5习俗暗藏养生奥秘</vt:lpstr>
      <vt:lpstr>目录</vt:lpstr>
      <vt:lpstr>吃粽子——清热除烦</vt:lpstr>
      <vt:lpstr>艾叶菖蒲——驱毒除瘟</vt:lpstr>
      <vt:lpstr>涂雄黄酒——杀虫解毒</vt:lpstr>
      <vt:lpstr>喝五加酒——祛湿避邪</vt:lpstr>
      <vt:lpstr>挂香囊——散风驱寒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 SYSTEM</dc:creator>
  <cp:lastModifiedBy>1652160540@qq.com</cp:lastModifiedBy>
  <cp:revision>11</cp:revision>
  <dcterms:created xsi:type="dcterms:W3CDTF">2014-07-03T01:37:35Z</dcterms:created>
  <dcterms:modified xsi:type="dcterms:W3CDTF">2023-06-04T01:24:28Z</dcterms:modified>
</cp:coreProperties>
</file>