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9" r:id="rId5"/>
    <p:sldId id="270" r:id="rId6"/>
    <p:sldId id="271" r:id="rId7"/>
    <p:sldId id="261" r:id="rId8"/>
    <p:sldId id="266" r:id="rId9"/>
    <p:sldId id="272" r:id="rId1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84"/>
      </p:cViewPr>
      <p:guideLst>
        <p:guide orient="horz" pos="2160"/>
        <p:guide pos="2880"/>
      </p:guideLst>
    </p:cSldViewPr>
  </p:slideViewPr>
  <p:notesTextViewPr>
    <p:cViewPr>
      <p:scale>
        <a:sx n="100" d="100"/>
        <a:sy n="100" d="100"/>
      </p:scale>
      <p:origin x="0" y="0"/>
    </p:cViewPr>
  </p:notesTextViewPr>
  <p:sorterViewPr>
    <p:cViewPr>
      <p:scale>
        <a:sx n="70" d="100"/>
        <a:sy n="70" d="100"/>
      </p:scale>
      <p:origin x="0" y="-31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871B90B-4FF6-4EE9-9212-F27F12890FEF}" type="slidenum">
              <a:rPr lang="en-US" altLang="zh-CN"/>
              <a:pPr>
                <a:defRPr/>
              </a:pPr>
              <a:t>‹#›</a:t>
            </a:fld>
            <a:endParaRPr lang="en-US" altLang="zh-CN"/>
          </a:p>
        </p:txBody>
      </p:sp>
    </p:spTree>
    <p:extLst>
      <p:ext uri="{BB962C8B-B14F-4D97-AF65-F5344CB8AC3E}">
        <p14:creationId xmlns:p14="http://schemas.microsoft.com/office/powerpoint/2010/main" val="4141445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90BB429-B5C9-4668-8368-D88379B281E5}" type="slidenum">
              <a:rPr lang="en-US" altLang="zh-CN"/>
              <a:pPr>
                <a:defRPr/>
              </a:pPr>
              <a:t>‹#›</a:t>
            </a:fld>
            <a:endParaRPr lang="en-US" altLang="zh-CN"/>
          </a:p>
        </p:txBody>
      </p:sp>
    </p:spTree>
    <p:extLst>
      <p:ext uri="{BB962C8B-B14F-4D97-AF65-F5344CB8AC3E}">
        <p14:creationId xmlns:p14="http://schemas.microsoft.com/office/powerpoint/2010/main" val="3936196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C0F8664-852D-4DA6-86A9-F0A86F026AC7}" type="slidenum">
              <a:rPr lang="en-US" altLang="zh-CN"/>
              <a:pPr>
                <a:defRPr/>
              </a:pPr>
              <a:t>‹#›</a:t>
            </a:fld>
            <a:endParaRPr lang="en-US" altLang="zh-CN"/>
          </a:p>
        </p:txBody>
      </p:sp>
    </p:spTree>
    <p:extLst>
      <p:ext uri="{BB962C8B-B14F-4D97-AF65-F5344CB8AC3E}">
        <p14:creationId xmlns:p14="http://schemas.microsoft.com/office/powerpoint/2010/main" val="1810789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1A74838-8867-4797-8996-054DA7E945F0}" type="slidenum">
              <a:rPr lang="en-US" altLang="zh-CN"/>
              <a:pPr>
                <a:defRPr/>
              </a:pPr>
              <a:t>‹#›</a:t>
            </a:fld>
            <a:endParaRPr lang="en-US" altLang="zh-CN"/>
          </a:p>
        </p:txBody>
      </p:sp>
    </p:spTree>
    <p:extLst>
      <p:ext uri="{BB962C8B-B14F-4D97-AF65-F5344CB8AC3E}">
        <p14:creationId xmlns:p14="http://schemas.microsoft.com/office/powerpoint/2010/main" val="3253794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6B07A88-4868-422D-A9DF-9C684F0629D9}" type="slidenum">
              <a:rPr lang="en-US" altLang="zh-CN"/>
              <a:pPr>
                <a:defRPr/>
              </a:pPr>
              <a:t>‹#›</a:t>
            </a:fld>
            <a:endParaRPr lang="en-US" altLang="zh-CN"/>
          </a:p>
        </p:txBody>
      </p:sp>
    </p:spTree>
    <p:extLst>
      <p:ext uri="{BB962C8B-B14F-4D97-AF65-F5344CB8AC3E}">
        <p14:creationId xmlns:p14="http://schemas.microsoft.com/office/powerpoint/2010/main" val="1708893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4C34F8A-B215-424E-B9C3-B03C2190D87F}" type="slidenum">
              <a:rPr lang="en-US" altLang="zh-CN"/>
              <a:pPr>
                <a:defRPr/>
              </a:pPr>
              <a:t>‹#›</a:t>
            </a:fld>
            <a:endParaRPr lang="en-US" altLang="zh-CN"/>
          </a:p>
        </p:txBody>
      </p:sp>
    </p:spTree>
    <p:extLst>
      <p:ext uri="{BB962C8B-B14F-4D97-AF65-F5344CB8AC3E}">
        <p14:creationId xmlns:p14="http://schemas.microsoft.com/office/powerpoint/2010/main" val="429007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09B58491-4CA4-4216-800D-EFB4CFC2C478}" type="slidenum">
              <a:rPr lang="en-US" altLang="zh-CN"/>
              <a:pPr>
                <a:defRPr/>
              </a:pPr>
              <a:t>‹#›</a:t>
            </a:fld>
            <a:endParaRPr lang="en-US" altLang="zh-CN"/>
          </a:p>
        </p:txBody>
      </p:sp>
    </p:spTree>
    <p:extLst>
      <p:ext uri="{BB962C8B-B14F-4D97-AF65-F5344CB8AC3E}">
        <p14:creationId xmlns:p14="http://schemas.microsoft.com/office/powerpoint/2010/main" val="1311627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0D21C2BA-1F82-4AFF-AA4E-93607F78B8AB}" type="slidenum">
              <a:rPr lang="en-US" altLang="zh-CN"/>
              <a:pPr>
                <a:defRPr/>
              </a:pPr>
              <a:t>‹#›</a:t>
            </a:fld>
            <a:endParaRPr lang="en-US" altLang="zh-CN"/>
          </a:p>
        </p:txBody>
      </p:sp>
    </p:spTree>
    <p:extLst>
      <p:ext uri="{BB962C8B-B14F-4D97-AF65-F5344CB8AC3E}">
        <p14:creationId xmlns:p14="http://schemas.microsoft.com/office/powerpoint/2010/main" val="934936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E6AC4C8-2707-4B68-BF5B-EB924B86790A}" type="slidenum">
              <a:rPr lang="en-US" altLang="zh-CN"/>
              <a:pPr>
                <a:defRPr/>
              </a:pPr>
              <a:t>‹#›</a:t>
            </a:fld>
            <a:endParaRPr lang="en-US" altLang="zh-CN"/>
          </a:p>
        </p:txBody>
      </p:sp>
    </p:spTree>
    <p:extLst>
      <p:ext uri="{BB962C8B-B14F-4D97-AF65-F5344CB8AC3E}">
        <p14:creationId xmlns:p14="http://schemas.microsoft.com/office/powerpoint/2010/main" val="1542028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B69A3D0-6841-4B1C-BF07-DB11A973E025}" type="slidenum">
              <a:rPr lang="en-US" altLang="zh-CN"/>
              <a:pPr>
                <a:defRPr/>
              </a:pPr>
              <a:t>‹#›</a:t>
            </a:fld>
            <a:endParaRPr lang="en-US" altLang="zh-CN"/>
          </a:p>
        </p:txBody>
      </p:sp>
    </p:spTree>
    <p:extLst>
      <p:ext uri="{BB962C8B-B14F-4D97-AF65-F5344CB8AC3E}">
        <p14:creationId xmlns:p14="http://schemas.microsoft.com/office/powerpoint/2010/main" val="546214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57E0FF4-2148-4430-9080-2982A2F4FF2D}" type="slidenum">
              <a:rPr lang="en-US" altLang="zh-CN"/>
              <a:pPr>
                <a:defRPr/>
              </a:pPr>
              <a:t>‹#›</a:t>
            </a:fld>
            <a:endParaRPr lang="en-US" altLang="zh-CN"/>
          </a:p>
        </p:txBody>
      </p:sp>
    </p:spTree>
    <p:extLst>
      <p:ext uri="{BB962C8B-B14F-4D97-AF65-F5344CB8AC3E}">
        <p14:creationId xmlns:p14="http://schemas.microsoft.com/office/powerpoint/2010/main" val="2777197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41057779-41E0-47D6-B79D-7AA22C9495D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zh-CN" altLang="en-US"/>
              <a:t>云计算技术</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a:t>云计算的定义 </a:t>
            </a:r>
          </a:p>
        </p:txBody>
      </p:sp>
      <p:sp>
        <p:nvSpPr>
          <p:cNvPr id="3075" name="Rectangle 3"/>
          <p:cNvSpPr>
            <a:spLocks noGrp="1" noChangeArrowheads="1"/>
          </p:cNvSpPr>
          <p:nvPr>
            <p:ph type="body" idx="1"/>
          </p:nvPr>
        </p:nvSpPr>
        <p:spPr>
          <a:xfrm>
            <a:off x="457200" y="2565400"/>
            <a:ext cx="8229600" cy="3560763"/>
          </a:xfrm>
        </p:spPr>
        <p:txBody>
          <a:bodyPr/>
          <a:lstStyle/>
          <a:p>
            <a:pPr marL="0" indent="0" eaLnBrk="1" hangingPunct="1">
              <a:buFontTx/>
              <a:buNone/>
              <a:defRPr/>
            </a:pPr>
            <a:r>
              <a:rPr lang="zh-CN" altLang="en-US" sz="2800" dirty="0">
                <a:latin typeface="+mn-ea"/>
              </a:rPr>
              <a:t>    云计算（</a:t>
            </a:r>
            <a:r>
              <a:rPr lang="en-US" altLang="zh-CN" sz="2800" dirty="0">
                <a:latin typeface="+mn-ea"/>
              </a:rPr>
              <a:t>cloud computing</a:t>
            </a:r>
            <a:r>
              <a:rPr lang="zh-CN" altLang="en-US" sz="2800" dirty="0">
                <a:latin typeface="+mn-ea"/>
              </a:rPr>
              <a:t>）是基于互联网的相关服务的增加、使用和交付模式，通常涉及通过互联网来提供动态易扩展且经常是虚拟化的资源。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a:t>云计算的主要服务形式</a:t>
            </a:r>
          </a:p>
        </p:txBody>
      </p:sp>
      <p:sp>
        <p:nvSpPr>
          <p:cNvPr id="6147" name="内容占位符 1"/>
          <p:cNvSpPr>
            <a:spLocks noGrp="1"/>
          </p:cNvSpPr>
          <p:nvPr>
            <p:ph idx="1"/>
          </p:nvPr>
        </p:nvSpPr>
        <p:spPr>
          <a:xfrm>
            <a:off x="468313" y="1916113"/>
            <a:ext cx="8505825" cy="864815"/>
          </a:xfrm>
        </p:spPr>
        <p:txBody>
          <a:bodyPr/>
          <a:lstStyle/>
          <a:p>
            <a:pPr marL="0" indent="0" eaLnBrk="1" hangingPunct="1">
              <a:buFontTx/>
              <a:buNone/>
            </a:pPr>
            <a:r>
              <a:rPr lang="zh-CN" altLang="en-US" sz="2800" dirty="0"/>
              <a:t>      目前，云计算的主要服务形式有：</a:t>
            </a:r>
          </a:p>
        </p:txBody>
      </p:sp>
      <p:sp>
        <p:nvSpPr>
          <p:cNvPr id="4" name="内容占位符 1"/>
          <p:cNvSpPr txBox="1">
            <a:spLocks/>
          </p:cNvSpPr>
          <p:nvPr/>
        </p:nvSpPr>
        <p:spPr bwMode="auto">
          <a:xfrm>
            <a:off x="468313" y="2780928"/>
            <a:ext cx="8505825" cy="324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Tx/>
              <a:buNone/>
            </a:pPr>
            <a:r>
              <a:rPr lang="en-US" altLang="zh-CN" sz="2800" dirty="0"/>
              <a:t>      </a:t>
            </a:r>
            <a:r>
              <a:rPr lang="en-US" altLang="zh-CN" sz="2800" dirty="0" err="1"/>
              <a:t>SaaS</a:t>
            </a:r>
            <a:r>
              <a:rPr lang="en-US" altLang="zh-CN" sz="2800" dirty="0"/>
              <a:t>(Software as a Service)</a:t>
            </a:r>
            <a:r>
              <a:rPr lang="zh-CN" altLang="en-US" sz="2800" dirty="0"/>
              <a:t>，</a:t>
            </a:r>
            <a:endParaRPr lang="en-US" altLang="zh-CN" sz="2800" dirty="0"/>
          </a:p>
          <a:p>
            <a:pPr marL="0" indent="0" eaLnBrk="1" hangingPunct="1">
              <a:buFontTx/>
              <a:buNone/>
            </a:pPr>
            <a:r>
              <a:rPr lang="zh-CN" altLang="en-US" sz="2800" dirty="0"/>
              <a:t>      </a:t>
            </a:r>
            <a:r>
              <a:rPr lang="en-US" altLang="zh-CN" sz="2800" dirty="0" err="1"/>
              <a:t>PaaS</a:t>
            </a:r>
            <a:r>
              <a:rPr lang="en-US" altLang="zh-CN" sz="2800" dirty="0"/>
              <a:t>(Platform as a Service)</a:t>
            </a:r>
            <a:r>
              <a:rPr lang="zh-CN" altLang="en-US" sz="2800" dirty="0"/>
              <a:t>， </a:t>
            </a:r>
            <a:endParaRPr lang="en-US" altLang="zh-CN" sz="2800" dirty="0"/>
          </a:p>
          <a:p>
            <a:pPr marL="0" indent="0" eaLnBrk="1" hangingPunct="1">
              <a:buFontTx/>
              <a:buNone/>
            </a:pPr>
            <a:r>
              <a:rPr lang="en-US" altLang="zh-CN" sz="2800" dirty="0"/>
              <a:t>      </a:t>
            </a:r>
            <a:r>
              <a:rPr lang="en-US" altLang="zh-CN" sz="2800" dirty="0" err="1"/>
              <a:t>IaaS</a:t>
            </a:r>
            <a:r>
              <a:rPr lang="en-US" altLang="zh-CN" sz="2800" dirty="0"/>
              <a:t>(Infrastructure as a Service)</a:t>
            </a:r>
            <a:r>
              <a:rPr lang="zh-CN" altLang="en-US" sz="280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a:t>软件即服务</a:t>
            </a:r>
            <a:r>
              <a:rPr lang="en-US" altLang="zh-CN"/>
              <a:t>(SaaS)</a:t>
            </a:r>
            <a:endParaRPr lang="zh-CN" altLang="en-US"/>
          </a:p>
        </p:txBody>
      </p:sp>
      <p:sp>
        <p:nvSpPr>
          <p:cNvPr id="17411" name="Text Box 3"/>
          <p:cNvSpPr txBox="1">
            <a:spLocks noChangeArrowheads="1"/>
          </p:cNvSpPr>
          <p:nvPr/>
        </p:nvSpPr>
        <p:spPr bwMode="auto">
          <a:xfrm>
            <a:off x="250825" y="1773238"/>
            <a:ext cx="4392613"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US" altLang="zh-CN" sz="2800" dirty="0">
                <a:latin typeface="+mn-ea"/>
                <a:ea typeface="+mn-ea"/>
              </a:rPr>
              <a:t>     </a:t>
            </a:r>
            <a:r>
              <a:rPr lang="en-US" altLang="zh-CN" sz="2800" dirty="0" err="1">
                <a:latin typeface="+mn-ea"/>
                <a:ea typeface="+mn-ea"/>
              </a:rPr>
              <a:t>SaaS</a:t>
            </a:r>
            <a:r>
              <a:rPr lang="zh-CN" altLang="en-US" sz="2800" dirty="0">
                <a:latin typeface="+mn-ea"/>
                <a:ea typeface="+mn-ea"/>
              </a:rPr>
              <a:t>服务提供商将应用软件统一部署在自己的服务器上，用户根据需求通过互联网向厂商订购应用软件服务，服务提供商根据客户所定软件的数量、时间的长短等因素收费，并且通过浏览器向客户提供软件的模式。</a:t>
            </a:r>
            <a:endParaRPr lang="en-US" altLang="zh-CN" sz="2800" dirty="0">
              <a:latin typeface="+mn-ea"/>
              <a:ea typeface="+mn-ea"/>
            </a:endParaRPr>
          </a:p>
        </p:txBody>
      </p:sp>
      <p:pic>
        <p:nvPicPr>
          <p:cNvPr id="717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2133600"/>
            <a:ext cx="4432300" cy="261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a:t>平台即服务</a:t>
            </a:r>
            <a:r>
              <a:rPr lang="en-US" altLang="zh-CN"/>
              <a:t>(PaaS)</a:t>
            </a:r>
            <a:endParaRPr lang="zh-CN" altLang="en-US"/>
          </a:p>
        </p:txBody>
      </p:sp>
      <p:sp>
        <p:nvSpPr>
          <p:cNvPr id="3" name="矩形 2"/>
          <p:cNvSpPr/>
          <p:nvPr/>
        </p:nvSpPr>
        <p:spPr>
          <a:xfrm>
            <a:off x="611188" y="2060575"/>
            <a:ext cx="7777162" cy="2246313"/>
          </a:xfrm>
          <a:prstGeom prst="rect">
            <a:avLst/>
          </a:prstGeom>
        </p:spPr>
        <p:txBody>
          <a:bodyPr>
            <a:spAutoFit/>
          </a:bodyPr>
          <a:lstStyle/>
          <a:p>
            <a:pPr>
              <a:defRPr/>
            </a:pPr>
            <a:r>
              <a:rPr lang="zh-CN" altLang="en-US" sz="2800" dirty="0">
                <a:latin typeface="+mn-ea"/>
                <a:ea typeface="+mn-ea"/>
              </a:rPr>
              <a:t>    把开发环境作为一种服务来提供。这是一种分布式平台服务，厂商提供开发环境、服务器平台、硬件资源等服务给客户，用户在其平台基础上定制开发自己的应用程序并通过其服务器和互联网传递给其他客户。</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a:t>基础设施服务</a:t>
            </a:r>
            <a:r>
              <a:rPr lang="en-US" altLang="zh-CN"/>
              <a:t>(IaaS)</a:t>
            </a:r>
            <a:endParaRPr lang="zh-CN" altLang="en-US"/>
          </a:p>
        </p:txBody>
      </p:sp>
      <p:sp>
        <p:nvSpPr>
          <p:cNvPr id="3" name="矩形 2"/>
          <p:cNvSpPr/>
          <p:nvPr/>
        </p:nvSpPr>
        <p:spPr>
          <a:xfrm>
            <a:off x="436563" y="1844675"/>
            <a:ext cx="4991100" cy="3108325"/>
          </a:xfrm>
          <a:prstGeom prst="rect">
            <a:avLst/>
          </a:prstGeom>
        </p:spPr>
        <p:txBody>
          <a:bodyPr>
            <a:spAutoFit/>
          </a:bodyPr>
          <a:lstStyle/>
          <a:p>
            <a:pPr>
              <a:defRPr/>
            </a:pPr>
            <a:r>
              <a:rPr lang="en-US" altLang="zh-CN" sz="2800" dirty="0">
                <a:latin typeface="+mn-ea"/>
                <a:ea typeface="+mn-ea"/>
              </a:rPr>
              <a:t>    </a:t>
            </a:r>
            <a:r>
              <a:rPr lang="en-US" altLang="zh-CN" sz="2800" dirty="0" err="1">
                <a:latin typeface="+mn-ea"/>
                <a:ea typeface="+mn-ea"/>
              </a:rPr>
              <a:t>IaaS</a:t>
            </a:r>
            <a:r>
              <a:rPr lang="zh-CN" altLang="en-US" sz="2800" dirty="0">
                <a:latin typeface="+mn-ea"/>
                <a:ea typeface="+mn-ea"/>
              </a:rPr>
              <a:t>即把厂商的由多台服务器组成的“云端”基础设施，作为计量服务提供给客户。它将内存、</a:t>
            </a:r>
            <a:r>
              <a:rPr lang="en-US" altLang="zh-CN" sz="2800" dirty="0">
                <a:latin typeface="+mn-ea"/>
                <a:ea typeface="+mn-ea"/>
              </a:rPr>
              <a:t>I/O</a:t>
            </a:r>
            <a:r>
              <a:rPr lang="zh-CN" altLang="en-US" sz="2800" dirty="0">
                <a:latin typeface="+mn-ea"/>
                <a:ea typeface="+mn-ea"/>
              </a:rPr>
              <a:t>设备、存储和计算能力整合成一个虚拟的资源池为整个业界提供所需要的存储资源和虚拟化服务器等服务。</a:t>
            </a:r>
          </a:p>
        </p:txBody>
      </p:sp>
      <p:pic>
        <p:nvPicPr>
          <p:cNvPr id="922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4963" y="1557338"/>
            <a:ext cx="3533775"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a:t>云计算的核心技术</a:t>
            </a:r>
          </a:p>
        </p:txBody>
      </p:sp>
      <p:sp>
        <p:nvSpPr>
          <p:cNvPr id="2" name="内容占位符 1"/>
          <p:cNvSpPr>
            <a:spLocks noGrp="1"/>
          </p:cNvSpPr>
          <p:nvPr>
            <p:ph idx="1"/>
          </p:nvPr>
        </p:nvSpPr>
        <p:spPr>
          <a:xfrm>
            <a:off x="539750" y="2205038"/>
            <a:ext cx="8229600" cy="2592387"/>
          </a:xfrm>
        </p:spPr>
        <p:txBody>
          <a:bodyPr/>
          <a:lstStyle/>
          <a:p>
            <a:pPr marL="0" indent="0" eaLnBrk="1" hangingPunct="1">
              <a:buFontTx/>
              <a:buNone/>
              <a:defRPr/>
            </a:pPr>
            <a:r>
              <a:rPr lang="zh-CN" altLang="en-US" sz="2800" dirty="0">
                <a:latin typeface="+mn-ea"/>
              </a:rPr>
              <a:t>    云计算系统运用了许多技术，其中以编程模型、数据管理技术、数据存储技术、虚拟化技术、云计算平台管理技术最为关键。</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sz="4000"/>
              <a:t>中国云计算发展</a:t>
            </a:r>
            <a:endParaRPr lang="zh-CN" altLang="en-US" sz="3200"/>
          </a:p>
        </p:txBody>
      </p:sp>
      <p:sp>
        <p:nvSpPr>
          <p:cNvPr id="15363" name="Rectangle 3"/>
          <p:cNvSpPr>
            <a:spLocks noGrp="1" noChangeArrowheads="1"/>
          </p:cNvSpPr>
          <p:nvPr>
            <p:ph type="body" idx="1"/>
          </p:nvPr>
        </p:nvSpPr>
        <p:spPr>
          <a:xfrm>
            <a:off x="611188" y="2060575"/>
            <a:ext cx="8229600" cy="2881313"/>
          </a:xfrm>
        </p:spPr>
        <p:txBody>
          <a:bodyPr/>
          <a:lstStyle/>
          <a:p>
            <a:pPr marL="0" indent="0" eaLnBrk="1" hangingPunct="1">
              <a:buFontTx/>
              <a:buNone/>
            </a:pPr>
            <a:r>
              <a:rPr lang="zh-CN" altLang="en-US"/>
              <a:t>       中国云计算产业分为市场准备期、起飞期和成熟期三个阶段。当前，中国云计算产业尚处于导入和准备阶段，处于大规模爆发的前夜。</a:t>
            </a:r>
          </a:p>
          <a:p>
            <a:pPr marL="0" indent="0" eaLnBrk="1" hangingPunct="1">
              <a:buFontTx/>
              <a:buNone/>
            </a:pPr>
            <a:r>
              <a:rPr lang="zh-CN" altLang="en-US" b="1"/>
              <a:t/>
            </a:r>
            <a:br>
              <a:rPr lang="zh-CN" altLang="en-US" b="1"/>
            </a:br>
            <a:endParaRPr lang="zh-CN" altLang="en-US"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981075"/>
            <a:ext cx="7878762" cy="3675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187</TotalTime>
  <Words>345</Words>
  <Application>Microsoft Office PowerPoint</Application>
  <PresentationFormat>全屏显示(4:3)</PresentationFormat>
  <Paragraphs>19</Paragraphs>
  <Slides>9</Slides>
  <Notes>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9</vt:i4>
      </vt:variant>
    </vt:vector>
  </HeadingPairs>
  <TitlesOfParts>
    <vt:vector size="12" baseType="lpstr">
      <vt:lpstr>宋体</vt:lpstr>
      <vt:lpstr>Arial</vt:lpstr>
      <vt:lpstr>默认设计模板</vt:lpstr>
      <vt:lpstr>云计算技术</vt:lpstr>
      <vt:lpstr>云计算的定义 </vt:lpstr>
      <vt:lpstr>云计算的主要服务形式</vt:lpstr>
      <vt:lpstr>软件即服务(SaaS)</vt:lpstr>
      <vt:lpstr>平台即服务(PaaS)</vt:lpstr>
      <vt:lpstr>基础设施服务(IaaS)</vt:lpstr>
      <vt:lpstr>云计算的核心技术</vt:lpstr>
      <vt:lpstr>中国云计算发展</vt:lpstr>
      <vt:lpstr>PowerPoint 演示文稿</vt:lpstr>
    </vt:vector>
  </TitlesOfParts>
  <Company>usst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百年奥运</dc:title>
  <dc:creator/>
  <cp:lastModifiedBy>user</cp:lastModifiedBy>
  <cp:revision>24</cp:revision>
  <dcterms:created xsi:type="dcterms:W3CDTF">2008-07-09T07:17:35Z</dcterms:created>
  <dcterms:modified xsi:type="dcterms:W3CDTF">2024-03-22T02:05:37Z</dcterms:modified>
</cp:coreProperties>
</file>