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4" d="100"/>
          <a:sy n="64" d="100"/>
        </p:scale>
        <p:origin x="74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F6771C-A3DC-454B-BDA8-27E8DDAE4C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3368D42-720B-413B-B715-853DB3CD14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874C8D6-D16D-4AC2-A38F-04CCECF7D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55C48-C448-4AF5-BA79-526E67B9D9D6}" type="datetimeFigureOut">
              <a:rPr lang="zh-CN" altLang="en-US" smtClean="0"/>
              <a:t>2023/9/30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4975C2A-03D3-4962-A0C5-2450F122A0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FCBAFD4-643E-4F5E-A496-C975E99E02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4157F-630F-42E9-8834-34FEC8145E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907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61557DE-8D40-4499-AFBC-145721EFD7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DB108D4-632E-43A0-8B98-ACA8259573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C49799E-6FB3-409F-93C9-2C46EE885F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55C48-C448-4AF5-BA79-526E67B9D9D6}" type="datetimeFigureOut">
              <a:rPr lang="zh-CN" altLang="en-US" smtClean="0"/>
              <a:t>2023/9/30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83A1146-6A29-4EAB-9A4D-B6A9C430F8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2E09C7B-8959-4B41-A75C-AA636D2116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4157F-630F-42E9-8834-34FEC8145E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9156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2B5EC25-CD50-4A61-844D-F8EF49BA85B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C328B27-88B9-4300-AD06-31534B308C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DC5AB68-C4DB-417E-A1EE-C87EAC960C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55C48-C448-4AF5-BA79-526E67B9D9D6}" type="datetimeFigureOut">
              <a:rPr lang="zh-CN" altLang="en-US" smtClean="0"/>
              <a:t>2023/9/30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F5A18C5-645A-432D-B541-7EC7E219E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AC230F3-75A3-4CF6-B2C9-27581FEEC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4157F-630F-42E9-8834-34FEC8145E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008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C6F88FE-030A-46B6-A795-5C55E7641B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9E847EC-0D43-403F-BC0D-415DCBEC01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7C8F750-E21D-436F-8EF2-231379207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55C48-C448-4AF5-BA79-526E67B9D9D6}" type="datetimeFigureOut">
              <a:rPr lang="zh-CN" altLang="en-US" smtClean="0"/>
              <a:t>2023/9/30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6005558-6E8B-4624-B8DD-4233C1853A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A8188B0-08E4-4FAB-BD59-990B371C2D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4157F-630F-42E9-8834-34FEC8145E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610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38A9C18-45AB-492E-B81E-22345A7242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EEB1B6C-A0A2-4194-93A3-20F9096D87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6E0F029-A2C7-4A27-AF9A-A1F540564E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55C48-C448-4AF5-BA79-526E67B9D9D6}" type="datetimeFigureOut">
              <a:rPr lang="zh-CN" altLang="en-US" smtClean="0"/>
              <a:t>2023/9/30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C6F37AF-FCD0-457F-906F-D88DE4B20B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E911A9A-AE59-4F4E-BA61-1DA5DF0C1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4157F-630F-42E9-8834-34FEC8145E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6130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9A2A37-7484-4483-9826-69FA69DF8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FFBB8F2-F933-4295-8D35-2069C86315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430621C-8F07-4650-B2A8-FA74D9F385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AF76E99-0BD8-4373-B534-1D261642DE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55C48-C448-4AF5-BA79-526E67B9D9D6}" type="datetimeFigureOut">
              <a:rPr lang="zh-CN" altLang="en-US" smtClean="0"/>
              <a:t>2023/9/30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E4F65FB-7353-49B5-BE88-F6F8FB07EA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B0164A6-5CC0-4E74-9F9C-12CBCAED7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4157F-630F-42E9-8834-34FEC8145E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6265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90C71E7-AD86-434F-9737-88C956A325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0E20AAB-8FDC-40F2-8892-06EEF11EF2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BED94BB-4560-4BD0-B4D9-E597D8D071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FCC9958-C983-4118-96C7-DF35B70781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8A0A3D9-C3B1-429C-9318-8FA3BEB64B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38AAFB3C-D26F-4368-AB80-2DA254E688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55C48-C448-4AF5-BA79-526E67B9D9D6}" type="datetimeFigureOut">
              <a:rPr lang="zh-CN" altLang="en-US" smtClean="0"/>
              <a:t>2023/9/30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FF97B3DD-0013-441B-93AC-AD8557A7DD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0C21682-40A9-4C0B-B5A0-577F21E06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4157F-630F-42E9-8834-34FEC8145E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230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94ED389-086F-4B18-AA58-E8E276A799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5B434F3-E38A-48A7-A34A-3443870622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55C48-C448-4AF5-BA79-526E67B9D9D6}" type="datetimeFigureOut">
              <a:rPr lang="zh-CN" altLang="en-US" smtClean="0"/>
              <a:t>2023/9/30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5E6C1E5-4965-43A2-947D-3ED2FE529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405BF3A-2FD6-4719-9033-B1C8654C11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4157F-630F-42E9-8834-34FEC8145E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113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9B19EFA-A117-4109-B20B-0EA48B69D4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55C48-C448-4AF5-BA79-526E67B9D9D6}" type="datetimeFigureOut">
              <a:rPr lang="zh-CN" altLang="en-US" smtClean="0"/>
              <a:t>2023/9/30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9AC3DD9-CBBD-4C9B-8FA4-905CD1DCD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82047BB-CC14-4A44-91C0-B4B5B6862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4157F-630F-42E9-8834-34FEC8145E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981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BF81B5F-7D50-4E74-B28E-F485FE0C37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E05F12B-E2D7-4CB2-8A95-41121CF4EC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27CB83C-E33E-4EB7-B233-87FAD4BDFF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45BF579-CCCB-43E6-A6CC-84FB1EF79E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55C48-C448-4AF5-BA79-526E67B9D9D6}" type="datetimeFigureOut">
              <a:rPr lang="zh-CN" altLang="en-US" smtClean="0"/>
              <a:t>2023/9/30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ED9B748-8F79-4ACD-B63C-FE9174401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5267D88-6012-43CE-9CCE-B70D4925B3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4157F-630F-42E9-8834-34FEC8145E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959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519645-8E2D-4537-A32A-9B9CC96ED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9A86794-DC64-4A98-89BA-9CA9A2DC330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2FC5A2B-A298-479E-956E-41DFE1B7DA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EBD8C23-1538-44E5-B2F9-81DB015AB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55C48-C448-4AF5-BA79-526E67B9D9D6}" type="datetimeFigureOut">
              <a:rPr lang="zh-CN" altLang="en-US" smtClean="0"/>
              <a:t>2023/9/30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BC3F153-9D19-427A-B9C0-A5909C1B16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5C2A77E-5346-44F2-84E9-6AC7F3940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4157F-630F-42E9-8834-34FEC8145E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262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F8A29BD-AB1F-4A90-BFB0-648DDD02E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580FD3B-EF79-4908-B844-E7F5FBBACF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DEB5CC0-E3CF-4675-9CED-487B01633B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C55C48-C448-4AF5-BA79-526E67B9D9D6}" type="datetimeFigureOut">
              <a:rPr lang="zh-CN" altLang="en-US" smtClean="0"/>
              <a:t>2023/9/30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D1F68B6-35A8-4033-95C3-5D989AD039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C774993-F001-4E5C-9443-319C39AE00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64157F-630F-42E9-8834-34FEC8145E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996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D93171-F137-2D86-AFEB-09D6A5795D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学校开展技能节系列活动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115BC21-04F8-21F6-008D-13FFCF0ECC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      学校</a:t>
            </a:r>
            <a:r>
              <a:rPr lang="zh-CN" altLang="en-US" dirty="0"/>
              <a:t>举办技能节系列活动，大力宣传劳模精神、劳动精神、工匠精神，弘扬劳动光荣、技能宝贵，充分展示学校办学成果，彰显职业教育特色，促进学风建设，进一步推动我校教育教学的全面发展。</a:t>
            </a:r>
          </a:p>
        </p:txBody>
      </p:sp>
    </p:spTree>
    <p:extLst>
      <p:ext uri="{BB962C8B-B14F-4D97-AF65-F5344CB8AC3E}">
        <p14:creationId xmlns:p14="http://schemas.microsoft.com/office/powerpoint/2010/main" val="40589075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F6A4ACE-280C-34BB-31C5-A4CE04FDE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学校技能节项目列表</a:t>
            </a:r>
          </a:p>
        </p:txBody>
      </p:sp>
      <p:graphicFrame>
        <p:nvGraphicFramePr>
          <p:cNvPr id="8" name="表格 8">
            <a:extLst>
              <a:ext uri="{FF2B5EF4-FFF2-40B4-BE49-F238E27FC236}">
                <a16:creationId xmlns:a16="http://schemas.microsoft.com/office/drawing/2014/main" id="{55D3AE57-2775-B0F9-0E47-7111E9435EF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55841196"/>
              </p:ext>
            </p:extLst>
          </p:nvPr>
        </p:nvGraphicFramePr>
        <p:xfrm>
          <a:off x="838200" y="2849355"/>
          <a:ext cx="10515600" cy="22860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467367236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39885483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隶书" panose="02010509060101010101" pitchFamily="49" charset="-122"/>
                          <a:ea typeface="隶书" panose="02010509060101010101" pitchFamily="49" charset="-122"/>
                        </a:rPr>
                        <a:t>序号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隶书" panose="02010509060101010101" pitchFamily="49" charset="-122"/>
                          <a:ea typeface="隶书" panose="02010509060101010101" pitchFamily="49" charset="-122"/>
                        </a:rPr>
                        <a:t>项目名称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60011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latin typeface="隶书" panose="02010509060101010101" pitchFamily="49" charset="-122"/>
                          <a:ea typeface="隶书" panose="02010509060101010101" pitchFamily="49" charset="-122"/>
                        </a:rPr>
                        <a:t>1</a:t>
                      </a:r>
                      <a:endParaRPr lang="zh-CN" altLang="en-US" sz="2400" dirty="0">
                        <a:latin typeface="隶书" panose="02010509060101010101" pitchFamily="49" charset="-122"/>
                        <a:ea typeface="隶书" panose="020105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隶书" panose="02010509060101010101" pitchFamily="49" charset="-122"/>
                          <a:ea typeface="隶书" panose="02010509060101010101" pitchFamily="49" charset="-122"/>
                        </a:rPr>
                        <a:t>计算机操作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33067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latin typeface="隶书" panose="02010509060101010101" pitchFamily="49" charset="-122"/>
                          <a:ea typeface="隶书" panose="02010509060101010101" pitchFamily="49" charset="-122"/>
                        </a:rPr>
                        <a:t>2</a:t>
                      </a:r>
                      <a:endParaRPr lang="zh-CN" altLang="en-US" sz="2400" dirty="0">
                        <a:latin typeface="隶书" panose="02010509060101010101" pitchFamily="49" charset="-122"/>
                        <a:ea typeface="隶书" panose="020105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隶书" panose="02010509060101010101" pitchFamily="49" charset="-122"/>
                          <a:ea typeface="隶书" panose="02010509060101010101" pitchFamily="49" charset="-122"/>
                        </a:rPr>
                        <a:t>人工智能编程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0541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latin typeface="隶书" panose="02010509060101010101" pitchFamily="49" charset="-122"/>
                          <a:ea typeface="隶书" panose="02010509060101010101" pitchFamily="49" charset="-122"/>
                        </a:rPr>
                        <a:t>3</a:t>
                      </a:r>
                      <a:endParaRPr lang="zh-CN" altLang="en-US" sz="2400" dirty="0">
                        <a:latin typeface="隶书" panose="02010509060101010101" pitchFamily="49" charset="-122"/>
                        <a:ea typeface="隶书" panose="020105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隶书" panose="02010509060101010101" pitchFamily="49" charset="-122"/>
                          <a:ea typeface="隶书" panose="02010509060101010101" pitchFamily="49" charset="-122"/>
                        </a:rPr>
                        <a:t>硬笔书法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38533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latin typeface="隶书" panose="02010509060101010101" pitchFamily="49" charset="-122"/>
                          <a:ea typeface="隶书" panose="02010509060101010101" pitchFamily="49" charset="-122"/>
                        </a:rPr>
                        <a:t>4</a:t>
                      </a:r>
                      <a:endParaRPr lang="zh-CN" altLang="en-US" sz="2400" dirty="0">
                        <a:latin typeface="隶书" panose="02010509060101010101" pitchFamily="49" charset="-122"/>
                        <a:ea typeface="隶书" panose="020105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隶书" panose="02010509060101010101" pitchFamily="49" charset="-122"/>
                          <a:ea typeface="隶书" panose="02010509060101010101" pitchFamily="49" charset="-122"/>
                        </a:rPr>
                        <a:t>职业外语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31279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83672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75</Words>
  <Application>Microsoft Office PowerPoint</Application>
  <PresentationFormat>宽屏</PresentationFormat>
  <Paragraphs>13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等线</vt:lpstr>
      <vt:lpstr>等线 Light</vt:lpstr>
      <vt:lpstr>隶书</vt:lpstr>
      <vt:lpstr>Arial</vt:lpstr>
      <vt:lpstr>Office 主题​​</vt:lpstr>
      <vt:lpstr>学校开展技能节系列活动</vt:lpstr>
      <vt:lpstr>学校技能节项目列表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学校技能节项目列表</dc:title>
  <dc:creator>GSW</dc:creator>
  <cp:lastModifiedBy>GSW</cp:lastModifiedBy>
  <cp:revision>6</cp:revision>
  <dcterms:created xsi:type="dcterms:W3CDTF">2021-05-17T13:58:16Z</dcterms:created>
  <dcterms:modified xsi:type="dcterms:W3CDTF">2023-09-30T08:10:25Z</dcterms:modified>
</cp:coreProperties>
</file>